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60" r:id="rId5"/>
    <p:sldId id="258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901D4-EDEC-4AC4-BAF3-106A51ECCD9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BE2CC-FD0E-4245-A1F1-7B11B0D6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8572560" cy="3770131"/>
            <a:chOff x="1115616" y="2146448"/>
            <a:chExt cx="7165477" cy="427907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3431" y="3526132"/>
              <a:ext cx="5084703" cy="2899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Автор : 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Караваева Оксана Сергеевна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Старший воспитатель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МБДОУ «Детский сад 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общеразвивающего вида № 54»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Воронеж, 2020 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259632" y="736999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Уровень: ОО</a:t>
            </a:r>
          </a:p>
          <a:p>
            <a:endParaRPr lang="ru-RU" sz="2200" b="1" dirty="0" smtClean="0"/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средствами изобразительной деятельности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408712" cy="432048"/>
          </a:xfrm>
        </p:spPr>
        <p:txBody>
          <a:bodyPr>
            <a:noAutofit/>
          </a:bodyPr>
          <a:lstStyle/>
          <a:p>
            <a:r>
              <a:rPr lang="ru-RU" sz="2800" b="1" dirty="0"/>
              <a:t>Художественные техники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769" y="853993"/>
            <a:ext cx="7560840" cy="74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с использованием оттиска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монотипия,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диатипия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акватипия, линотипия, простая гравюра на картоне и другие. 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98884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18273" y="1425912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с использованием природных и синтетических материалов: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посыпная (солью, манкой, пищевыми красителями, сухой гуашью, чаем, песком); клеевая: контурная, фактурная; витражная: пленочная, бумажная, акриловая; мозаичная (из сыпучих материалов, плитки, пуговиц, бисера, бусинок, искусственного камня,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ракушек.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07707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90406" y="2779869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с использованием мелков: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восковыми мелками и акварелью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свечкой (невидимые картинки),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восковой стружкой, рисование по наждачной бумаге;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черно-белый, цветной, многослойный.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530120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80761" y="361099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с использованием необычной основы: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по фольге стекой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стеклу пластилином,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картону пластилином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ткани: холодный, горячий, узелковый батик; роспись ткани акриловыми красками, фломастерами, рисование по ватным дискам и другие.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602128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18273" y="4721598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с использованием необычных материалов и инструментов: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зубной щеткой: нанесение ритмичных мазков,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рисование пластиковыми карточками,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вилками,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помазком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бритья,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двумя кисточками одновременно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двумя/одной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гелевой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ручкой по влажной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бумаге, стержнем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фломастера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губкой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с/без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трафарета). </a:t>
            </a:r>
          </a:p>
        </p:txBody>
      </p:sp>
    </p:spTree>
    <p:extLst>
      <p:ext uri="{BB962C8B-B14F-4D97-AF65-F5344CB8AC3E}">
        <p14:creationId xmlns:p14="http://schemas.microsoft.com/office/powerpoint/2010/main" val="199741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художественно-эстетического развития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527716"/>
              </p:ext>
            </p:extLst>
          </p:nvPr>
        </p:nvGraphicFramePr>
        <p:xfrm>
          <a:off x="827584" y="1052736"/>
          <a:ext cx="7632848" cy="52565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92288"/>
                <a:gridCol w="3168352"/>
                <a:gridCol w="1872208"/>
              </a:tblGrid>
              <a:tr h="279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Наглядные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Словесные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Практические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4976996"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визуальное обследование предметов;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образца;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картин, репродукций и иллюстраций;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демонстрация выполнения действий, метод прямого показа (сопровождается словесными комментариями);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детских работ;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методы («волшебная кисточка/краски/карандаш», создание игровой ситуации).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000" marR="9525" marT="9525" marB="9525" anchor="ctr"/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Ситуативный разговор;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сравнения картин;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искусствоведческий рассказ, художественное слово;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символическое моделирование;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литературных текстов (стихотворения, рассказы) и образцов устного народного творчества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загадки,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заклички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потешки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указания и пояснения воспитателя к наглядным средствам;</a:t>
                      </a:r>
                    </a:p>
                    <a:p>
                      <a:pPr marL="171450" lvl="0" indent="-1714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методы (привлечение сказочных персонажей, игрушек к комментированию действий, приём словесного рисования,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социоигровые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технологии).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Отрабатывание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формообразующих движений рукой;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доведение движений до автоматизма;</a:t>
                      </a:r>
                    </a:p>
                    <a:p>
                      <a:pPr marL="285750" lvl="0" indent="-28575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Arial" panose="020B0604020202020204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на черновиках.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6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центра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изобразительного искусства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 для рисования: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краски, карандаши, фломастеры, восковые мелки, наборы бумаги, листы ватмана, кисти разного размера.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 для лепки: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пластилин, глина, пластичная масса, стеки, пластмассовые доски для раскатывания.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инструменты для аппликации: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цветная, бархатная,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принтованная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гофрированная, картон,  ножницы,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материал: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листья, шишки, жёлуди, каштаны, крупа, зёрна, веточки, камешки,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ракушки и т. д.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Бросовый материал: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обои, газетная бумага, конфетные фантики и обёртки от шоколадок, колпачки от тюбиков зубной пасты и фломастеров (для выдавливания узоров на пластичной поверхности), коробочки и т. 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Фурнитура: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пуговицы, блёстки, стразы,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пайетки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бисер и бусины.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одежда: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халаты или фартуки, нарукавники.</a:t>
            </a:r>
          </a:p>
        </p:txBody>
      </p:sp>
    </p:spTree>
    <p:extLst>
      <p:ext uri="{BB962C8B-B14F-4D97-AF65-F5344CB8AC3E}">
        <p14:creationId xmlns:p14="http://schemas.microsoft.com/office/powerpoint/2010/main" val="68823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77455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601960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6-конечная звезда 2"/>
          <p:cNvSpPr/>
          <p:nvPr/>
        </p:nvSpPr>
        <p:spPr>
          <a:xfrm>
            <a:off x="899592" y="1124744"/>
            <a:ext cx="3672408" cy="3384376"/>
          </a:xfrm>
          <a:prstGeom prst="star6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(рисование, лепка, аппликация,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удожественное творчество)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6-конечная звезда 3"/>
          <p:cNvSpPr/>
          <p:nvPr/>
        </p:nvSpPr>
        <p:spPr>
          <a:xfrm>
            <a:off x="4451572" y="1124744"/>
            <a:ext cx="3720827" cy="3384376"/>
          </a:xfrm>
          <a:prstGeom prst="star6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художественной литературы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3265942" y="2812055"/>
            <a:ext cx="3684824" cy="3281464"/>
          </a:xfrm>
          <a:prstGeom prst="star6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19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980728"/>
            <a:ext cx="6408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по изобразительной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различным видам изобразительной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28575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в рисовании, лепке, аппликации, прикладном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творчестве.</a:t>
            </a:r>
          </a:p>
          <a:p>
            <a:pPr marL="285750" algn="just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 отзывчивости при восприятии произведений изобразительного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искусства.</a:t>
            </a:r>
          </a:p>
          <a:p>
            <a:pPr marL="285750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algn="just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 и умения взаимодействовать со сверстниками при создании коллективных работ.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обучения в младшей группе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200800" cy="43204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восприятию произведений искусства;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к декоративной деятельности;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интерес к процессу рисования как деятельности, дающей результат;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материалами для рисования (карандашами, красками) и приемами пользования ими;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пониманию рисунка взрослого как изображения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357158" y="1357299"/>
            <a:ext cx="8358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368224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восприятию искусства, развивать интерес к нему;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профессией художника;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архитектурой;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интерес к изобразительной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представления детей об искусстве;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интерес к лепке;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аппликации, усложняя ее содержание и расширяя возможности создания разнообразных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196752"/>
            <a:ext cx="329066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35696" y="735087"/>
            <a:ext cx="5546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обучения в средней группе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577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48680"/>
            <a:ext cx="727280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обучения в старшей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выделять, называть, группировать произведения по видам искусства;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жанрами изобразительного искусства;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произведениями живописи;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Подвести к понятиям «народное искусство», «виды и жанры народного искусства»;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эстетическое восприятие, учить созерцать красоту окружающего мира, совершенствовать изобразительные навыки и умения;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создавать сюжетные композиции;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с изделиями народных промыслов;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особенность изобразительных 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488832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обучения в подготовительной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основы художественной культуры;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художественное восприятие произведений изобразительного искусства;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со спецификой храмовой архитектуры;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индивидуальные и коллективные рисунки, композиции на темы окружающей жизни и литературных произведений;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декоративные композиции способами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барельефа.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453" y="1819821"/>
            <a:ext cx="6912768" cy="2613992"/>
          </a:xfrm>
        </p:spPr>
        <p:txBody>
          <a:bodyPr>
            <a:noAutofit/>
          </a:bodyPr>
          <a:lstStyle/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игровая технология;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информационно-коммуникационные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технология «ТРИЗ» (решение изобразительных задач)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технологии проектной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исследовательской деятельности (экспериментирование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764704"/>
            <a:ext cx="568863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83240"/>
            <a:ext cx="67687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развития изобразительного творчества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861048"/>
            <a:ext cx="6480720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4293096"/>
            <a:ext cx="552297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экскурсия (реальная и/или виртуальная);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эвристическая беседа;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наблюдение.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76280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772400" cy="936103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методики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художественно-творческого развития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21297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71058" y="2514575"/>
            <a:ext cx="67853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«Формирование выразительного образа в изобразительной деятельности детей раннего и младшего дошкольного возраста»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12737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71058" y="3838014"/>
            <a:ext cx="67853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«Формирование геометризированного орнаментального образа в рисовании, лепке, аппликации детей от 2–7 лет»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Васильева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56992" y="5157192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71058" y="5211556"/>
            <a:ext cx="69592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художественного экспериментирования в развитии самостоятельной творческой деятельности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С.В.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206084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71058" y="1340768"/>
            <a:ext cx="66600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«Творчество с младенчества» или «Художники в памперсах» авторы М.В.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Гмошинская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И.Н. Воробьева. </a:t>
            </a:r>
          </a:p>
        </p:txBody>
      </p:sp>
    </p:spTree>
    <p:extLst>
      <p:ext uri="{BB962C8B-B14F-4D97-AF65-F5344CB8AC3E}">
        <p14:creationId xmlns:p14="http://schemas.microsoft.com/office/powerpoint/2010/main" val="412799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920</Words>
  <Application>Microsoft Office PowerPoint</Application>
  <PresentationFormat>Экран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ХУДОЖЕСТВЕННО-ЭСТЕТИЧЕСКОЕ РАЗВИТИЕ</vt:lpstr>
      <vt:lpstr>Презентация PowerPoint</vt:lpstr>
      <vt:lpstr>Задачи обучения в младшей группе </vt:lpstr>
      <vt:lpstr>Презентация PowerPoint</vt:lpstr>
      <vt:lpstr>Презентация PowerPoint</vt:lpstr>
      <vt:lpstr>Презентация PowerPoint</vt:lpstr>
      <vt:lpstr>- игровая технология;  - информационно-коммуникационные технологии; - технология «ТРИЗ» (решение изобразительных задач) - технологии проектной деятельности; - технология исследовательской деятельности (экспериментирование)  </vt:lpstr>
      <vt:lpstr>Инновационные методики и педагогические технологии художественно-творческого развития</vt:lpstr>
      <vt:lpstr>Художественные техники </vt:lpstr>
      <vt:lpstr>Приёмы художественно-эстетического развития </vt:lpstr>
      <vt:lpstr>РППС центра изобразительного искусства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2014-07-03T07:22:26Z</dcterms:created>
  <dcterms:modified xsi:type="dcterms:W3CDTF">2020-11-15T13:00:32Z</dcterms:modified>
</cp:coreProperties>
</file>