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8" r:id="rId4"/>
    <p:sldId id="279" r:id="rId5"/>
    <p:sldId id="280" r:id="rId6"/>
    <p:sldId id="277" r:id="rId7"/>
    <p:sldId id="269" r:id="rId8"/>
    <p:sldId id="270" r:id="rId9"/>
    <p:sldId id="271" r:id="rId10"/>
    <p:sldId id="272" r:id="rId11"/>
    <p:sldId id="273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94366" y="1620089"/>
            <a:ext cx="6966066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логопедическому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по теме «Игрушки»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средней группе компенсирующей направленности для детей с тяжелыми нарушениями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речи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00430" y="4714884"/>
            <a:ext cx="521497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Рамазанова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Альбина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Магомедзагировна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157422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04664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Коляска - коляски;                      </a:t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st.depositphotos.com/1028754/1858/v/950/depositphotos_18587163-stock-illustration-the-figure-shows-the-baby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56" r="2456" b="5039"/>
          <a:stretch/>
        </p:blipFill>
        <p:spPr bwMode="auto">
          <a:xfrm>
            <a:off x="4125551" y="1988840"/>
            <a:ext cx="4637314" cy="24692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st.depositphotos.com/1028754/1858/v/950/depositphotos_18587163-stock-illustration-the-figure-shows-the-baby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56" r="50000" b="5039"/>
          <a:stretch/>
        </p:blipFill>
        <p:spPr bwMode="auto">
          <a:xfrm>
            <a:off x="395536" y="1916832"/>
            <a:ext cx="2318657" cy="24692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3326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Мишка - мишки;       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avatars.mds.yandex.net/get-pdb/1861782/44c07e59-e1c8-44f4-92bd-268be45ab2cb/s1200?webp=false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067" r="13507"/>
          <a:stretch/>
        </p:blipFill>
        <p:spPr bwMode="auto">
          <a:xfrm>
            <a:off x="277686" y="1700808"/>
            <a:ext cx="2253343" cy="31547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avatars.mds.yandex.net/get-pdb/1861782/44c07e59-e1c8-44f4-92bd-268be45ab2cb/s1200?webp=false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067" r="13507"/>
          <a:stretch/>
        </p:blipFill>
        <p:spPr bwMode="auto">
          <a:xfrm>
            <a:off x="5713072" y="404664"/>
            <a:ext cx="2253343" cy="31547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avatars.mds.yandex.net/get-pdb/1861782/44c07e59-e1c8-44f4-92bd-268be45ab2cb/s1200?webp=false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067" r="13507"/>
          <a:stretch/>
        </p:blipFill>
        <p:spPr bwMode="auto">
          <a:xfrm>
            <a:off x="6890657" y="3285693"/>
            <a:ext cx="2253343" cy="31547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avatars.mds.yandex.net/get-pdb/1861782/44c07e59-e1c8-44f4-92bd-268be45ab2cb/s1200?webp=false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067" r="13507"/>
          <a:stretch/>
        </p:blipFill>
        <p:spPr bwMode="auto">
          <a:xfrm>
            <a:off x="4553744" y="3288127"/>
            <a:ext cx="2253343" cy="31547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www.clipartmax.com/png/middle/110-1102910_emoticon-smile-thumbs-up-smile-emoji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161256"/>
            <a:ext cx="6885269" cy="66967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ir-igrushek.kz/image/data/internet%20magazin%20igrushe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6624736" cy="58810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8308068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co8tula.ru/upload/iblock/468/468ed0bb9d190b549d27adb423a5f475.jpe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114" r="25424"/>
          <a:stretch/>
        </p:blipFill>
        <p:spPr bwMode="auto">
          <a:xfrm>
            <a:off x="467544" y="1772816"/>
            <a:ext cx="1469572" cy="30963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tochka-rosta-sokolniki.ru/wp-content/uploads/mashina-poetapno-narisovat_3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128772"/>
            <a:ext cx="3210651" cy="18140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1.bp.blogspot.com/_XuTQI-8Rm2M/TCsc7yOUJRI/AAAAAAAAC5I/peBjUluvfCs/s1600/Kids_bal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581" y="2342998"/>
            <a:ext cx="3026702" cy="22700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697676" y="517322"/>
            <a:ext cx="33942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«Чего не стало?»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013068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co8tula.ru/upload/iblock/468/468ed0bb9d190b549d27adb423a5f475.jpe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114" r="25424"/>
          <a:stretch/>
        </p:blipFill>
        <p:spPr bwMode="auto">
          <a:xfrm>
            <a:off x="2195736" y="1700808"/>
            <a:ext cx="1469572" cy="30963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1.bp.blogspot.com/_XuTQI-8Rm2M/TCsc7yOUJRI/AAAAAAAAC5I/peBjUluvfCs/s1600/Kids_bal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27126"/>
            <a:ext cx="3026702" cy="22700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19212218"/>
      </p:ext>
    </p:extLst>
  </p:cSld>
  <p:clrMapOvr>
    <a:masterClrMapping/>
  </p:clrMapOvr>
  <p:transition spd="med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co8tula.ru/upload/iblock/468/468ed0bb9d190b549d27adb423a5f475.jpe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114" r="25424"/>
          <a:stretch/>
        </p:blipFill>
        <p:spPr bwMode="auto">
          <a:xfrm>
            <a:off x="3779912" y="1700808"/>
            <a:ext cx="1469572" cy="30963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19212218"/>
      </p:ext>
    </p:extLst>
  </p:cSld>
  <p:clrMapOvr>
    <a:masterClrMapping/>
  </p:clrMapOvr>
  <p:transition spd="med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28547386"/>
              </p:ext>
            </p:extLst>
          </p:nvPr>
        </p:nvGraphicFramePr>
        <p:xfrm>
          <a:off x="683568" y="1931699"/>
          <a:ext cx="7920880" cy="338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1980220"/>
                <a:gridCol w="1980220"/>
              </a:tblGrid>
              <a:tr h="338437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 descr="https://myslide.ru/documents_4/c96053745dfb575415f33490b2257620/img4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668" t="7076" r="26950" b="18711"/>
          <a:stretch/>
        </p:blipFill>
        <p:spPr bwMode="auto">
          <a:xfrm>
            <a:off x="1907704" y="2708920"/>
            <a:ext cx="1524947" cy="18299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myslide.ru/documents_4/c96053745dfb575415f33490b2257620/img4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668" t="7076" r="26950" b="18711"/>
          <a:stretch/>
        </p:blipFill>
        <p:spPr bwMode="auto">
          <a:xfrm>
            <a:off x="5076056" y="1912639"/>
            <a:ext cx="1524947" cy="18299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myslide.ru/documents_4/c96053745dfb575415f33490b2257620/img4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668" t="7076" r="26950" b="18711"/>
          <a:stretch/>
        </p:blipFill>
        <p:spPr bwMode="auto">
          <a:xfrm>
            <a:off x="5220072" y="3579288"/>
            <a:ext cx="1524947" cy="18299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153" y="2492896"/>
            <a:ext cx="1524000" cy="183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45086" y="517322"/>
            <a:ext cx="30994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«Один много»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541756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ochka-rosta-sokolniki.ru/wp-content/uploads/mashina-poetapno-narisovat_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8811"/>
            <a:ext cx="3930731" cy="22208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3888" y="188640"/>
            <a:ext cx="2217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Машина - машинка;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s://tochka-rosta-sokolniki.ru/wp-content/uploads/mashina-poetapno-narisovat_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01008"/>
            <a:ext cx="3930731" cy="22208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tochka-rosta-sokolniki.ru/wp-content/uploads/mashina-poetapno-narisovat_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92112"/>
            <a:ext cx="3930731" cy="22208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369332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Кубик - кубики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galerey-room.ru/images/202208_13842769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1444464"/>
            <a:ext cx="3925307" cy="3784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ourcity.ru/images/art/img_big_1274700823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6943" b="5840"/>
          <a:stretch/>
        </p:blipFill>
        <p:spPr bwMode="auto">
          <a:xfrm>
            <a:off x="500470" y="2164408"/>
            <a:ext cx="2703377" cy="30647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213994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Мяч - мячи;                 </a:t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1.bp.blogspot.com/_XuTQI-8Rm2M/TCsc7yOUJRI/AAAAAAAAC5I/peBjUluvfCs/s1600/Kids_bal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grushki-market.ru/upload/TWL/Uploads/s-101-lp-myach-detskiy-polosatyy.E5D22847724D4862845B78B938887EB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898" y="1340768"/>
            <a:ext cx="3937620" cy="39376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111</TotalTime>
  <Words>57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Логопед</dc:creator>
  <cp:lastModifiedBy>Пользователь</cp:lastModifiedBy>
  <cp:revision>15</cp:revision>
  <dcterms:created xsi:type="dcterms:W3CDTF">2020-09-22T06:24:00Z</dcterms:created>
  <dcterms:modified xsi:type="dcterms:W3CDTF">2022-11-18T05:45:23Z</dcterms:modified>
</cp:coreProperties>
</file>