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88" d="100"/>
          <a:sy n="88" d="100"/>
        </p:scale>
        <p:origin x="-13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13396" y="1945377"/>
            <a:ext cx="47145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Важность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подвижных игр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дошкольном  возрасте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7429" y="424543"/>
            <a:ext cx="7761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9172" y="5236029"/>
            <a:ext cx="5927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инструктор по физической культуре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Радченко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атьяна Михайловна,</a:t>
            </a: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068286" y="-31904"/>
            <a:ext cx="6868885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«Вернись на своё место»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учить детей ходить приставными шагами, влево, вправо, вперед, назад. Развивать умения выполнять задания в соответствии со счётом, закреплять умение ориентироваться в пространстве. Воспитывать интерес к подвижным играм.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стоят в две шеренги, между каждым играющим расстояние не менее 1м., место каждого обозначено камешком (шишкой, листиком). Под счёт воспитателя дети делают 3-4 приставных шага вправо, затем влево, стараясь прийти на своё место.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вариант.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Делать приставные шаги вперёд, назад.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вариант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Выполнять задания с закрытыми глазами.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«Жмурки с колокольчиком»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учить детей ходить н6а звуковой сигнал, развивать ориентировку в пространстве.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Одному из детей дают колокольчик, двое других жмурки им завязывают глаза. Ребенок с колокольчиком убегает, а жмурки его догоняют, тот кто поймает ребёнка с колокольчиком, меняется с ним местами. Для этой игры нужно ограничивать пространство.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вариант.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Жмурок может быть больше.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59428" y="511718"/>
            <a:ext cx="6683829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 развитии ребенка и коллектива детей огромная роль принадлежит основному виду детской деятельности в дошкольный период – игре.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любого ребёнка с момента рождения существует только один способ познания окружающей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среды-игра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Играя ребёнок постепенно входит в мир взрослой жизни с её правилами, запретами, возможностями. Именно в игре формируется характер ребёнка.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врождённая потребность ребенка. Большинство современных игр пришли из глубины веков, ведь еще наши прабабушки играли в жмурки, в лапту и в салки. Потребность в движении у детей была всегда, а сегодня, как никогда, она стоит очень остро. Ведь не секрет, что современные дети очень много времени проводят перед телевизором и компьютером, а не на спортивной площадке или играя во дворе с друзьями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05000" y="381089"/>
            <a:ext cx="6803571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наиболее удачное сочетание видов деятельности ребенка, способствующих его всестороннему развитию и укреплению здоровья. И поэтому все заботливые и заинтересованные родители должны уделять как можно больше времени и внимания своим детям, не только покупая им игрушки и сладости, но и играя вместе с ними. Не стоит стесняться бегать и прыгать вместе со своими детьми, ведь никакие взрослые условности и собственные комплексы не заменят улыбки здорового малыша.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Играть для детей-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это прежде всего двигаться, действовать во время подвижных игр у детей совершенствуется координация движений, развивается инициативность и самостоятельность, уверенность и настойчивость. Дети учатся согласовывать свои действия и соблюдать определённые правила.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894114" y="257250"/>
            <a:ext cx="694508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 влияют на умственное развитие ребёнка, они способствуют развитию логического мышления, учат укрощать эмоции, мгновенно реагировать на действия соперника и партнёра. Дети дошкольного возраста очень подвижны. Подвижные игры в плане воспитания неоценимы для детей раннего и дошкольного возраста, поэтому они должны быть неотъемлемой частью общего двигательного режима ребёнка. Важнейший результат игры- радость, удовлетворение, эмоциональный подъём.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педагогике широко используются подвижные игры, в которых кроме основных движений используются и другие, например, ритмичные хлопки, притопывание и пр. Проводя их, воспитатель может преследовать разные цели в зависимости от того, на каком и методики подвижных игр в разных звеньях системы физического воспитания.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Подвижная игра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естественный спутник жизни ребенка, источник радостных эмоций, обладающий великой силой.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 являются традиционным средством педагогики. Одна из характерных особенностей подвижных игр — стремление к результату. Ребенок испытывает радость от удовлетворения потребности в движениях, от эмоциональной атмосферы игры, особый эмоциональный подъем вызывает достижение реального, наглядного положительного результата — выигрыша.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60913" y="152400"/>
            <a:ext cx="5649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Картотека подвижных игр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58686" y="557253"/>
            <a:ext cx="7685313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«Подарки»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учить детей выполнять прямой галоп, бегать друг за другом по кругу, не наталкиваясь друг на друга. Танцевать на месте, кружиться. Закреплять умение выполнять движения в соответствии с текстом. Воспитывать умение выполнять движения согласованно.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Взявшись за руки, дети образуют круг, один ребёнок в центре. Игроки идут по кругу и говорят: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«Принесли мы вам подарки,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захочет тот возьмёт –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вам кукла с лентой ярой,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конь, волчок, и самолёт».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окончанием слов останавливаются, стоящий в центре круга называет, какой из перечисленных подарков он хочет получить. Если назовет коня – дети скачут, если куклу – пляшут, волчок – кружатся. Дети выполняют движения под слова: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«Скачет конь наш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чок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Слышен топот быстрых ног»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дети бегут по кругу друг, за другом поднимая высоко ноги, руки вытянуты вперёд.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«Кукла, кукла попляши,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красной лентой помаши»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пляшут на месте, повернувшись вкруг.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«Вот как кружится волчок,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прожужжал и на пол лёг»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кружатся на месте и присаживаются.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«Самолёт летит, летит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лётчик смелый в нём сидит»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подняв руки в стороны, бегут друг за другом по кругу.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30829" y="468086"/>
            <a:ext cx="715978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«Слушай сигнал»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учить детей ходить на носках, пятках, внешней стороне стопы. Развивать внимание, умение действовать по сигналу, быстроту реакции. Укреплять стопы ног.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идут в колонне обычной ходьбой, чередуя её по сигналу с ходьбой на пятках, внешней стороне стопы и т.д.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 вариант.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Изменять технику ходьбы по музыкальному сигналу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Кольцебросы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учить детей набрасывать кольца правой, левой рукой на палочки.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ловкость, глазомер.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с заданного расстояния набрасывают кольца на палочки, укреплённые на подставке. Задача состоит в том чтобы как можно больше забросить колец.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 вариант.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Кольца использовать разного цвета, каждый ребёнок действует с кольцами одного цвета, и бросают их одновременно.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676400" y="423235"/>
            <a:ext cx="7064829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«Прятки»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учить детей искать своих товарищей называть их по имени. развивать ориентировку в пространстве, внимание.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 считалке выбирается водящий. Тот становится возле педагога и закрывает глаза, остальные дети прячутся. Водящий говорит: раз, 2, 3, 4, 5, я иду искать! Обнаружив ребёнка, он называет его по имени, ребёнок выходит из укрытия и подходит к воспитателю. Когда водящий найдёт 4-5 детей, на роль ведущего назначается другой.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«Нади, где спрятано»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учить детей ходить по всему залу, ища спрятанный предмет. Развивать внимание выдержку.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поворачиваются  лицом к стенке, воспитатель прячет флажок и говорит: «Пора», дети ищут спрятанный флажок. Тот, кто найдёт первым, прячет его при повторении игры.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вариант.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говорит холодно если дети далеко от спрятанного предмета, горячо- если рядом.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8978683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371600" y="149154"/>
            <a:ext cx="7772399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«Кто ушёл»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учить детей угадывать тех детей, которые уходят. Развивать память, внимание.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стоят по кругу или полукругом. Один из игроков, запоминает играющих, а затем выходит из комнаты. Один из детей прячется. Педагог говорит: «Угадай, кто ушёл?» если ребёнок угадал, то выбирает кого-нибудь вместо себя, если ошибается то снова уходит, прячется другой ребёнок.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«Найди и промолчи»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учить детей искать спрятанный предмет, при нахождении его не показывать вида что нашёл, а сказать на ухо об этом воспитателю. Развивать выдержку, внимание.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сигналу воспитателя дети отворачиваются лицом к стене. Воспитатель прячет платок. Затем дети идут искать платок. Нашедший не показывая вида, подходить к педагогу, и говорит, где он обнаружил платок и становится на своё место в шеренге, или садится на скамейку. Игра продолжается пока большинство детей не найдут платок. Игра повторяется.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«Колпачок и палочка»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учить детей двигаться по кругу по часовой и против  часовой стрелке, узнавать детей по голосу, выполнять все сигналы, соблюдать тишину. Развивать умение действовать по сигналу, слуху. Воспитывать интерес к подвижным играм.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из детей выходит в центр круга с палкой в руках, надевает на голову колпачок так, чтобы он спускался до самого носа, прикрывая глаза. Остальные дети держаться за руки, образуя круг. Идут по кругу и говорят: «Раз, два, три, четыре, пять –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Будет палочка стучать»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Ребёнок в колпачке стучит палочкой, с окончанием слов все останавливаются, поворачиваются в середину. Ребёнок в колпачке протягивает палку, тот на кого она указывает, берётся за конец палки, называет имя стоящего в кругу. Ребёнок в центре должен угадать, кто его позвал, если угадал тот идет в середину.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вариант.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Стоящие в кругу говорят: «Раз,2, 3, 4, 5,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Будет палочка стучать,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как скажет – скок, скок, скок,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угадай, чей голосок»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 стучит палочкой, показывает на одного из детей, тот говорит последние слова.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807028" y="262175"/>
            <a:ext cx="6531429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«Ворота»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учить детей ходить парами по залу, площадке, делать ворота, поднимая руки вверх, действовать согласованно. Воспитывать дружеские взаимоотношения. Развивать внимание.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идут по площадке парами, держась за руки. На сигнал воспитателя «ворота», останавливаются и поднимают руки вверх. Последняя пара проходит под воротами и останавливается впереди. Ходьба продолжается.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вариант.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идут парами, не держась за руки.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«Великаны - карлики»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учить  детей ходить широкими, мелкими шагами, слушать внимательно звуковой сигнал. Развивать быстроту реакции.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идут в колонне то широкими  шагами на сигнал – «великаны», то мелкими на сигнал – «карлики».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</TotalTime>
  <Words>64</Words>
  <Application>Microsoft Office PowerPoint</Application>
  <PresentationFormat>Экран (4:3)</PresentationFormat>
  <Paragraphs>112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 Windows</cp:lastModifiedBy>
  <cp:revision>23</cp:revision>
  <dcterms:created xsi:type="dcterms:W3CDTF">2013-11-19T05:52:05Z</dcterms:created>
  <dcterms:modified xsi:type="dcterms:W3CDTF">2022-11-18T08:47:55Z</dcterms:modified>
</cp:coreProperties>
</file>