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F59D8-C67E-4E08-B1BA-03138D4BDB2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4.jpeg"/><Relationship Id="rId7" Type="http://schemas.openxmlformats.org/officeDocument/2006/relationships/image" Target="../media/image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6.jpeg"/><Relationship Id="rId7" Type="http://schemas.openxmlformats.org/officeDocument/2006/relationships/image" Target="../media/image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13.pn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11" Type="http://schemas.openxmlformats.org/officeDocument/2006/relationships/image" Target="../media/image3.jpeg"/><Relationship Id="rId5" Type="http://schemas.openxmlformats.org/officeDocument/2006/relationships/image" Target="../media/image39.jpeg"/><Relationship Id="rId10" Type="http://schemas.openxmlformats.org/officeDocument/2006/relationships/image" Target="../media/image2.jpeg"/><Relationship Id="rId4" Type="http://schemas.openxmlformats.org/officeDocument/2006/relationships/image" Target="../media/image38.jpeg"/><Relationship Id="rId9" Type="http://schemas.openxmlformats.org/officeDocument/2006/relationships/image" Target="../media/image1.jpeg"/><Relationship Id="rId1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8.jpeg"/><Relationship Id="rId7" Type="http://schemas.openxmlformats.org/officeDocument/2006/relationships/image" Target="../media/image1.jpeg"/><Relationship Id="rId12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2.png"/><Relationship Id="rId5" Type="http://schemas.openxmlformats.org/officeDocument/2006/relationships/image" Target="../media/image10.jpeg"/><Relationship Id="rId10" Type="http://schemas.openxmlformats.org/officeDocument/2006/relationships/image" Target="../media/image4.jpeg"/><Relationship Id="rId4" Type="http://schemas.openxmlformats.org/officeDocument/2006/relationships/image" Target="../media/image9.jpeg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5.jpeg"/><Relationship Id="rId7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13.png"/><Relationship Id="rId5" Type="http://schemas.openxmlformats.org/officeDocument/2006/relationships/image" Target="../media/image17.jpeg"/><Relationship Id="rId10" Type="http://schemas.openxmlformats.org/officeDocument/2006/relationships/image" Target="../media/image12.png"/><Relationship Id="rId4" Type="http://schemas.openxmlformats.org/officeDocument/2006/relationships/image" Target="../media/image16.jpeg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9.jpeg"/><Relationship Id="rId7" Type="http://schemas.openxmlformats.org/officeDocument/2006/relationships/image" Target="../media/image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10" Type="http://schemas.openxmlformats.org/officeDocument/2006/relationships/image" Target="../media/image13.png"/><Relationship Id="rId4" Type="http://schemas.openxmlformats.org/officeDocument/2006/relationships/image" Target="../media/image20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2.png"/><Relationship Id="rId7" Type="http://schemas.openxmlformats.org/officeDocument/2006/relationships/image" Target="../media/image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13.png"/><Relationship Id="rId5" Type="http://schemas.openxmlformats.org/officeDocument/2006/relationships/image" Target="../media/image24.png"/><Relationship Id="rId10" Type="http://schemas.openxmlformats.org/officeDocument/2006/relationships/image" Target="../media/image12.png"/><Relationship Id="rId4" Type="http://schemas.openxmlformats.org/officeDocument/2006/relationships/image" Target="../media/image23.png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6.jpeg"/><Relationship Id="rId7" Type="http://schemas.openxmlformats.org/officeDocument/2006/relationships/image" Target="../media/image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8.jpeg"/><Relationship Id="rId7" Type="http://schemas.openxmlformats.org/officeDocument/2006/relationships/image" Target="../media/image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0.jpeg"/><Relationship Id="rId7" Type="http://schemas.openxmlformats.org/officeDocument/2006/relationships/image" Target="../media/image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2.jpeg"/><Relationship Id="rId7" Type="http://schemas.openxmlformats.org/officeDocument/2006/relationships/image" Target="../media/image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357686" y="5500702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entury Gothic" pitchFamily="34" charset="0"/>
              </a:rPr>
              <a:t>Выполнила: </a:t>
            </a:r>
            <a:r>
              <a:rPr lang="ru-RU" sz="2000" dirty="0" err="1" smtClean="0">
                <a:solidFill>
                  <a:srgbClr val="C00000"/>
                </a:solidFill>
                <a:latin typeface="Century Gothic" pitchFamily="34" charset="0"/>
              </a:rPr>
              <a:t>Горячевская</a:t>
            </a:r>
            <a:r>
              <a:rPr lang="ru-RU" sz="20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br>
              <a:rPr lang="ru-RU" sz="2000" dirty="0" smtClean="0">
                <a:solidFill>
                  <a:srgbClr val="C00000"/>
                </a:solidFill>
                <a:latin typeface="Century Gothic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entury Gothic" pitchFamily="34" charset="0"/>
              </a:rPr>
              <a:t>Валентина Николаевна</a:t>
            </a:r>
            <a:endParaRPr lang="ru-RU" sz="2000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2714620"/>
            <a:ext cx="7429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WellwaitFree" pitchFamily="50" charset="-52"/>
              </a:rPr>
              <a:t>Беседа с детьми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  <a:latin typeface="WellwaitFree" pitchFamily="50" charset="-52"/>
              </a:rPr>
              <a:t>«Знакомство с театром»</a:t>
            </a:r>
            <a:endParaRPr lang="ru-RU" sz="4000" dirty="0">
              <a:solidFill>
                <a:srgbClr val="C00000"/>
              </a:solidFill>
              <a:latin typeface="WellwaitFree" pitchFamily="50" charset="-52"/>
            </a:endParaRPr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24" y="5214950"/>
            <a:ext cx="982435" cy="1476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214950"/>
            <a:ext cx="1332663" cy="1476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utro_080410_kostumi_teatra_4_0x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1524000"/>
            <a:ext cx="4762500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71480"/>
            <a:ext cx="7740000" cy="5715040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culture_big_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142984"/>
            <a:ext cx="6192000" cy="464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 descr="theater-clipart-theatre-clipart-1-1030x6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928670"/>
            <a:ext cx="7344000" cy="5072098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culture_big_19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694" y="4429132"/>
            <a:ext cx="288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Рисунок 21" descr="utro_080410_kostumi_teatra_4_0x0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4429132"/>
            <a:ext cx="288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Рисунок 20" descr="make up artist at work2.JPG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571744"/>
            <a:ext cx="288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Рисунок 19" descr="49840574.jpg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571743"/>
            <a:ext cx="288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 descr="9a3974e3c466efc3c9375c5257c477ce.JPG"/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642918"/>
            <a:ext cx="288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Рисунок 17" descr="rezhisser5.jpg"/>
          <p:cNvPicPr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642918"/>
            <a:ext cx="2880000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91teat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7715304" cy="5715040"/>
          </a:xfrm>
          <a:prstGeom prst="rect">
            <a:avLst/>
          </a:prstGeom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714348" y="2357430"/>
            <a:ext cx="7715304" cy="1785950"/>
          </a:xfrm>
          <a:prstGeom prst="roundRect">
            <a:avLst/>
          </a:prstGeom>
          <a:solidFill>
            <a:srgbClr val="FFFFFF">
              <a:alpha val="60000"/>
            </a:srgbClr>
          </a:solidFill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ellwaitFree" pitchFamily="50" charset="-52"/>
              </a:rPr>
              <a:t>Спасибо </a:t>
            </a:r>
            <a:b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ellwaitFree" pitchFamily="50" charset="-52"/>
              </a:rPr>
            </a:br>
            <a: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ellwaitFree" pitchFamily="50" charset="-52"/>
              </a:rPr>
              <a:t>за внимание!</a:t>
            </a:r>
            <a:endParaRPr lang="ru-RU" sz="6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WellwaitFree" pitchFamily="50" charset="-52"/>
            </a:endParaRPr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4000504"/>
            <a:ext cx="3240000" cy="2221007"/>
          </a:xfrm>
          <a:prstGeom prst="rect">
            <a:avLst/>
          </a:prstGeom>
        </p:spPr>
      </p:pic>
      <p:pic>
        <p:nvPicPr>
          <p:cNvPr id="21" name="Рисунок 20" descr="Рисунок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929066"/>
            <a:ext cx="3240000" cy="2196249"/>
          </a:xfrm>
          <a:prstGeom prst="rect">
            <a:avLst/>
          </a:prstGeom>
        </p:spPr>
      </p:pic>
      <p:pic>
        <p:nvPicPr>
          <p:cNvPr id="20" name="Рисунок 19" descr="Рисунок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571480"/>
            <a:ext cx="3240000" cy="2214578"/>
          </a:xfrm>
          <a:prstGeom prst="rect">
            <a:avLst/>
          </a:prstGeom>
        </p:spPr>
      </p:pic>
      <p:pic>
        <p:nvPicPr>
          <p:cNvPr id="18" name="Рисунок 17" descr="Рисунок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642918"/>
            <a:ext cx="3240000" cy="2214578"/>
          </a:xfrm>
          <a:prstGeom prst="rect">
            <a:avLst/>
          </a:prstGeom>
        </p:spPr>
      </p:pic>
      <p:pic>
        <p:nvPicPr>
          <p:cNvPr id="16" name="Рисунок 15" descr="Рисунок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2071678"/>
            <a:ext cx="3240000" cy="2284694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ДТ фойе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643314"/>
            <a:ext cx="3240000" cy="2148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Рисунок 23" descr="ДТ Gardero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3643314"/>
            <a:ext cx="3240000" cy="2150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Рисунок 22" descr="ДТ 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1000108"/>
            <a:ext cx="3240000" cy="2148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Рисунок 21" descr="ДТ 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1000108"/>
            <a:ext cx="3240000" cy="2148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Обыкновенное чуд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3357562"/>
            <a:ext cx="4320000" cy="2818946"/>
          </a:xfrm>
          <a:prstGeom prst="rect">
            <a:avLst/>
          </a:prstGeom>
        </p:spPr>
      </p:pic>
      <p:pic>
        <p:nvPicPr>
          <p:cNvPr id="23" name="Рисунок 22" descr="Обыкновенное чудо 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500042"/>
            <a:ext cx="2952000" cy="2952000"/>
          </a:xfrm>
          <a:prstGeom prst="rect">
            <a:avLst/>
          </a:prstGeom>
        </p:spPr>
      </p:pic>
      <p:pic>
        <p:nvPicPr>
          <p:cNvPr id="21" name="Рисунок 20" descr="ДИ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714356"/>
            <a:ext cx="4320000" cy="2928958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Барабашка фойе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571876"/>
            <a:ext cx="3600000" cy="21329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 descr="Барабашка фойе  2.pn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571876"/>
            <a:ext cx="3597190" cy="21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Рисунок 17" descr="Барабашка 3.pn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714356"/>
            <a:ext cx="3600000" cy="239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 descr="Барабашка 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714356"/>
            <a:ext cx="3600000" cy="23919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rezhisser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428736"/>
            <a:ext cx="5988556" cy="3996000"/>
          </a:xfrm>
          <a:prstGeom prst="rect">
            <a:avLst/>
          </a:prstGeom>
        </p:spPr>
      </p:pic>
      <p:pic>
        <p:nvPicPr>
          <p:cNvPr id="22" name="Рисунок 21" descr="kino_0-800x6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785794"/>
            <a:ext cx="6696000" cy="5289840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9a3974e3c466efc3c9375c5257c477c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1571612"/>
            <a:ext cx="5220000" cy="36913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 descr="_23-214749242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267449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498405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262062"/>
            <a:ext cx="7010400" cy="4333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 descr="46990998_456_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0"/>
            <a:ext cx="8890000" cy="6858000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make up artist at work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1500174"/>
            <a:ext cx="6120000" cy="3864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928670"/>
            <a:ext cx="7092000" cy="4934009"/>
          </a:xfrm>
          <a:prstGeom prst="rect">
            <a:avLst/>
          </a:prstGeom>
        </p:spPr>
      </p:pic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47" y="5778000"/>
            <a:ext cx="718853" cy="10800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00702"/>
            <a:ext cx="1080000" cy="1196162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46138a2f765b2a9dcd41fe88ab06e8dd525497"/>
</p:tagLst>
</file>

<file path=ppt/theme/theme1.xml><?xml version="1.0" encoding="utf-8"?>
<a:theme xmlns:a="http://schemas.openxmlformats.org/drawingml/2006/main" name="shablon_theatr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shablon_theatre</Template>
  <TotalTime>208</TotalTime>
  <Words>12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WellwaitFree</vt:lpstr>
      <vt:lpstr>shablon_theatre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Шеф</dc:creator>
  <cp:lastModifiedBy>Пользователь</cp:lastModifiedBy>
  <cp:revision>47</cp:revision>
  <dcterms:created xsi:type="dcterms:W3CDTF">2017-10-01T06:54:21Z</dcterms:created>
  <dcterms:modified xsi:type="dcterms:W3CDTF">2022-11-18T14:14:03Z</dcterms:modified>
</cp:coreProperties>
</file>