
<file path=[Content_Types].xml><?xml version="1.0" encoding="utf-8"?>
<Types xmlns="http://schemas.openxmlformats.org/package/2006/content-types">
  <Default Extension="gif" ContentType="image/gi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15"/>
  </p:notesMasterIdLst>
  <p:sldIdLst>
    <p:sldId id="256" r:id="rId2"/>
    <p:sldId id="258" r:id="rId3"/>
    <p:sldId id="259" r:id="rId4"/>
    <p:sldId id="257" r:id="rId5"/>
    <p:sldId id="260" r:id="rId6"/>
    <p:sldId id="261" r:id="rId7"/>
    <p:sldId id="262" r:id="rId8"/>
    <p:sldId id="268" r:id="rId9"/>
    <p:sldId id="267" r:id="rId10"/>
    <p:sldId id="266" r:id="rId11"/>
    <p:sldId id="265" r:id="rId12"/>
    <p:sldId id="263" r:id="rId13"/>
    <p:sldId id="264" r:id="rId14"/>
  </p:sldIdLst>
  <p:sldSz cx="9144000" cy="6858000" type="screen4x3"/>
  <p:notesSz cx="6858000" cy="9144000"/>
  <p:defaultTextStyle>
    <a:defPPr>
      <a:defRPr lang="en-US"/>
    </a:defPPr>
    <a:lvl1pPr marL="0" algn="l" defTabSz="914400" rtl="0" latinLnBrk="0">
      <a:defRPr sz="1800" kern="1200">
        <a:solidFill>
          <a:schemeClr val="tx1"/>
        </a:solidFill>
        <a:latin typeface="+mn-lt"/>
        <a:ea typeface="+mn-ea"/>
        <a:cs typeface="+mn-cs"/>
      </a:defRPr>
    </a:lvl1pPr>
    <a:lvl2pPr marL="457200" algn="l" defTabSz="914400" rtl="0" latinLnBrk="0">
      <a:defRPr sz="1800" kern="1200">
        <a:solidFill>
          <a:schemeClr val="tx1"/>
        </a:solidFill>
        <a:latin typeface="+mn-lt"/>
        <a:ea typeface="+mn-ea"/>
        <a:cs typeface="+mn-cs"/>
      </a:defRPr>
    </a:lvl2pPr>
    <a:lvl3pPr marL="914400" algn="l" defTabSz="914400" rtl="0" latinLnBrk="0">
      <a:defRPr sz="1800" kern="1200">
        <a:solidFill>
          <a:schemeClr val="tx1"/>
        </a:solidFill>
        <a:latin typeface="+mn-lt"/>
        <a:ea typeface="+mn-ea"/>
        <a:cs typeface="+mn-cs"/>
      </a:defRPr>
    </a:lvl3pPr>
    <a:lvl4pPr marL="1371600" algn="l" defTabSz="914400" rtl="0" latinLnBrk="0">
      <a:defRPr sz="1800" kern="1200">
        <a:solidFill>
          <a:schemeClr val="tx1"/>
        </a:solidFill>
        <a:latin typeface="+mn-lt"/>
        <a:ea typeface="+mn-ea"/>
        <a:cs typeface="+mn-cs"/>
      </a:defRPr>
    </a:lvl4pPr>
    <a:lvl5pPr marL="1828800" algn="l" defTabSz="914400" rtl="0" latinLnBrk="0">
      <a:defRPr sz="1800" kern="1200">
        <a:solidFill>
          <a:schemeClr val="tx1"/>
        </a:solidFill>
        <a:latin typeface="+mn-lt"/>
        <a:ea typeface="+mn-ea"/>
        <a:cs typeface="+mn-cs"/>
      </a:defRPr>
    </a:lvl5pPr>
    <a:lvl6pPr marL="2286000" algn="l" defTabSz="914400" rtl="0" latinLnBrk="0">
      <a:defRPr sz="1800" kern="1200">
        <a:solidFill>
          <a:schemeClr val="tx1"/>
        </a:solidFill>
        <a:latin typeface="+mn-lt"/>
        <a:ea typeface="+mn-ea"/>
        <a:cs typeface="+mn-cs"/>
      </a:defRPr>
    </a:lvl6pPr>
    <a:lvl7pPr marL="2743200" algn="l" defTabSz="914400" rtl="0" latinLnBrk="0">
      <a:defRPr sz="1800" kern="1200">
        <a:solidFill>
          <a:schemeClr val="tx1"/>
        </a:solidFill>
        <a:latin typeface="+mn-lt"/>
        <a:ea typeface="+mn-ea"/>
        <a:cs typeface="+mn-cs"/>
      </a:defRPr>
    </a:lvl7pPr>
    <a:lvl8pPr marL="3200400" algn="l" defTabSz="914400" rtl="0" latinLnBrk="0">
      <a:defRPr sz="1800" kern="1200">
        <a:solidFill>
          <a:schemeClr val="tx1"/>
        </a:solidFill>
        <a:latin typeface="+mn-lt"/>
        <a:ea typeface="+mn-ea"/>
        <a:cs typeface="+mn-cs"/>
      </a:defRPr>
    </a:lvl8pPr>
    <a:lvl9pPr marL="3657600" algn="l" defTabSz="914400" rtl="0" latinLnBrk="0">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441" autoAdjust="0"/>
    <p:restoredTop sz="94660"/>
  </p:normalViewPr>
  <p:slideViewPr>
    <p:cSldViewPr>
      <p:cViewPr varScale="1">
        <p:scale>
          <a:sx n="78" d="100"/>
          <a:sy n="78" d="100"/>
        </p:scale>
        <p:origin x="1603" y="96"/>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9244B04-4799-47F0-A884-5D029206533B}" type="datetimeFigureOut">
              <a:rPr lang="ru-RU" smtClean="0"/>
              <a:pPr/>
              <a:t>29.11.2018</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D325FAB-CDE0-43E7-8086-30187D9E0A6F}" type="slidenum">
              <a:rPr lang="ru-RU" smtClean="0"/>
              <a:pPr/>
              <a:t>‹#›</a:t>
            </a:fld>
            <a:endParaRPr lang="ru-RU"/>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4D325FAB-CDE0-43E7-8086-30187D9E0A6F}" type="slidenum">
              <a:rPr lang="ru-RU" smtClean="0"/>
              <a:pPr/>
              <a:t>11</a:t>
            </a:fld>
            <a:endParaRPr lang="ru-RU"/>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bg>
      <p:bgRef idx="1002">
        <a:schemeClr val="bg2"/>
      </p:bgRef>
    </p:bg>
    <p:spTree>
      <p:nvGrpSpPr>
        <p:cNvPr id="1" name=""/>
        <p:cNvGrpSpPr/>
        <p:nvPr/>
      </p:nvGrpSpPr>
      <p:grpSpPr>
        <a:xfrm>
          <a:off x="0" y="0"/>
          <a:ext cx="0" cy="0"/>
          <a:chOff x="0" y="0"/>
          <a:chExt cx="0" cy="0"/>
        </a:xfrm>
      </p:grpSpPr>
      <p:sp>
        <p:nvSpPr>
          <p:cNvPr id="9" name="Заголовок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ru-RU"/>
              <a:t>Образец заголовка</a:t>
            </a:r>
            <a:endParaRPr kumimoji="0" lang="en-US"/>
          </a:p>
        </p:txBody>
      </p:sp>
      <p:sp>
        <p:nvSpPr>
          <p:cNvPr id="17" name="Подзаголовок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a:t>Образец подзаголовка</a:t>
            </a:r>
            <a:endParaRPr kumimoji="0" lang="en-US"/>
          </a:p>
        </p:txBody>
      </p:sp>
      <p:sp>
        <p:nvSpPr>
          <p:cNvPr id="30" name="Дата 29"/>
          <p:cNvSpPr>
            <a:spLocks noGrp="1"/>
          </p:cNvSpPr>
          <p:nvPr>
            <p:ph type="dt" sz="half" idx="10"/>
          </p:nvPr>
        </p:nvSpPr>
        <p:spPr/>
        <p:txBody>
          <a:bodyPr/>
          <a:lstStyle/>
          <a:p>
            <a:fld id="{7EAF463A-BC7C-46EE-9F1E-7F377CCA4891}" type="datetimeFigureOut">
              <a:rPr lang="en-US" smtClean="0"/>
              <a:pPr/>
              <a:t>11/29/2018</a:t>
            </a:fld>
            <a:endParaRPr lang="en-US"/>
          </a:p>
        </p:txBody>
      </p:sp>
      <p:sp>
        <p:nvSpPr>
          <p:cNvPr id="19" name="Нижний колонтитул 18"/>
          <p:cNvSpPr>
            <a:spLocks noGrp="1"/>
          </p:cNvSpPr>
          <p:nvPr>
            <p:ph type="ftr" sz="quarter" idx="11"/>
          </p:nvPr>
        </p:nvSpPr>
        <p:spPr/>
        <p:txBody>
          <a:bodyPr/>
          <a:lstStyle/>
          <a:p>
            <a:endParaRPr lang="en-US"/>
          </a:p>
        </p:txBody>
      </p:sp>
      <p:sp>
        <p:nvSpPr>
          <p:cNvPr id="27" name="Номер слайда 26"/>
          <p:cNvSpPr>
            <a:spLocks noGrp="1"/>
          </p:cNvSpPr>
          <p:nvPr>
            <p:ph type="sldNum" sz="quarter" idx="12"/>
          </p:nvPr>
        </p:nvSpPr>
        <p:spPr/>
        <p:txBody>
          <a:bodyPr/>
          <a:lstStyle/>
          <a:p>
            <a:fld id="{A483448D-3A78-4528-A469-B745A65DA480}"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a:t>Образец текста</a:t>
            </a:r>
          </a:p>
          <a:p>
            <a:pPr lvl="1" eaLnBrk="1" latinLnBrk="0" hangingPunct="1"/>
            <a:r>
              <a:rPr lang="ru-RU"/>
              <a:t>Второй уровень</a:t>
            </a:r>
          </a:p>
          <a:p>
            <a:pPr lvl="2" eaLnBrk="1" latinLnBrk="0" hangingPunct="1"/>
            <a:r>
              <a:rPr lang="ru-RU"/>
              <a:t>Третий уровень</a:t>
            </a:r>
          </a:p>
          <a:p>
            <a:pPr lvl="3" eaLnBrk="1" latinLnBrk="0" hangingPunct="1"/>
            <a:r>
              <a:rPr lang="ru-RU"/>
              <a:t>Четвертый уровень</a:t>
            </a:r>
          </a:p>
          <a:p>
            <a:pPr lvl="4" eaLnBrk="1" latinLnBrk="0" hangingPunct="1"/>
            <a:r>
              <a:rPr lang="ru-RU"/>
              <a:t>Пятый уровень</a:t>
            </a:r>
            <a:endParaRPr kumimoji="0" lang="en-US"/>
          </a:p>
        </p:txBody>
      </p:sp>
      <p:sp>
        <p:nvSpPr>
          <p:cNvPr id="4" name="Дата 3"/>
          <p:cNvSpPr>
            <a:spLocks noGrp="1"/>
          </p:cNvSpPr>
          <p:nvPr>
            <p:ph type="dt" sz="half" idx="10"/>
          </p:nvPr>
        </p:nvSpPr>
        <p:spPr/>
        <p:txBody>
          <a:bodyPr/>
          <a:lstStyle/>
          <a:p>
            <a:fld id="{7EAF463A-BC7C-46EE-9F1E-7F377CCA4891}" type="datetimeFigureOut">
              <a:rPr lang="en-US" smtClean="0"/>
              <a:pPr/>
              <a:t>11/29/2018</a:t>
            </a:fld>
            <a:endParaRPr lang="en-US"/>
          </a:p>
        </p:txBody>
      </p:sp>
      <p:sp>
        <p:nvSpPr>
          <p:cNvPr id="5" name="Нижний колонтитул 4"/>
          <p:cNvSpPr>
            <a:spLocks noGrp="1"/>
          </p:cNvSpPr>
          <p:nvPr>
            <p:ph type="ftr" sz="quarter" idx="11"/>
          </p:nvPr>
        </p:nvSpPr>
        <p:spPr/>
        <p:txBody>
          <a:bodyPr/>
          <a:lstStyle/>
          <a:p>
            <a:endParaRPr lang="en-US"/>
          </a:p>
        </p:txBody>
      </p:sp>
      <p:sp>
        <p:nvSpPr>
          <p:cNvPr id="6" name="Номер слайда 5"/>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914401"/>
            <a:ext cx="2057400" cy="5211763"/>
          </a:xfrm>
        </p:spPr>
        <p:txBody>
          <a:bodyPr vert="eaVert"/>
          <a:lstStyle/>
          <a:p>
            <a:r>
              <a:rPr kumimoji="0" lang="ru-RU"/>
              <a:t>Образец заголовка</a:t>
            </a:r>
            <a:endParaRPr kumimoji="0" lang="en-US"/>
          </a:p>
        </p:txBody>
      </p:sp>
      <p:sp>
        <p:nvSpPr>
          <p:cNvPr id="3" name="Вертикальный текст 2"/>
          <p:cNvSpPr>
            <a:spLocks noGrp="1"/>
          </p:cNvSpPr>
          <p:nvPr>
            <p:ph type="body" orient="vert" idx="1"/>
          </p:nvPr>
        </p:nvSpPr>
        <p:spPr>
          <a:xfrm>
            <a:off x="457200" y="914401"/>
            <a:ext cx="6019800" cy="5211763"/>
          </a:xfrm>
        </p:spPr>
        <p:txBody>
          <a:bodyPr vert="eaVert"/>
          <a:lstStyle/>
          <a:p>
            <a:pPr lvl="0" eaLnBrk="1" latinLnBrk="0" hangingPunct="1"/>
            <a:r>
              <a:rPr lang="ru-RU"/>
              <a:t>Образец текста</a:t>
            </a:r>
          </a:p>
          <a:p>
            <a:pPr lvl="1" eaLnBrk="1" latinLnBrk="0" hangingPunct="1"/>
            <a:r>
              <a:rPr lang="ru-RU"/>
              <a:t>Второй уровень</a:t>
            </a:r>
          </a:p>
          <a:p>
            <a:pPr lvl="2" eaLnBrk="1" latinLnBrk="0" hangingPunct="1"/>
            <a:r>
              <a:rPr lang="ru-RU"/>
              <a:t>Третий уровень</a:t>
            </a:r>
          </a:p>
          <a:p>
            <a:pPr lvl="3" eaLnBrk="1" latinLnBrk="0" hangingPunct="1"/>
            <a:r>
              <a:rPr lang="ru-RU"/>
              <a:t>Четвертый уровень</a:t>
            </a:r>
          </a:p>
          <a:p>
            <a:pPr lvl="4" eaLnBrk="1" latinLnBrk="0" hangingPunct="1"/>
            <a:r>
              <a:rPr lang="ru-RU"/>
              <a:t>Пятый уровень</a:t>
            </a:r>
            <a:endParaRPr kumimoji="0" lang="en-US"/>
          </a:p>
        </p:txBody>
      </p:sp>
      <p:sp>
        <p:nvSpPr>
          <p:cNvPr id="4" name="Дата 3"/>
          <p:cNvSpPr>
            <a:spLocks noGrp="1"/>
          </p:cNvSpPr>
          <p:nvPr>
            <p:ph type="dt" sz="half" idx="10"/>
          </p:nvPr>
        </p:nvSpPr>
        <p:spPr/>
        <p:txBody>
          <a:bodyPr/>
          <a:lstStyle/>
          <a:p>
            <a:fld id="{7EAF463A-BC7C-46EE-9F1E-7F377CCA4891}" type="datetimeFigureOut">
              <a:rPr lang="en-US" smtClean="0"/>
              <a:pPr/>
              <a:t>11/29/2018</a:t>
            </a:fld>
            <a:endParaRPr lang="en-US"/>
          </a:p>
        </p:txBody>
      </p:sp>
      <p:sp>
        <p:nvSpPr>
          <p:cNvPr id="5" name="Нижний колонтитул 4"/>
          <p:cNvSpPr>
            <a:spLocks noGrp="1"/>
          </p:cNvSpPr>
          <p:nvPr>
            <p:ph type="ftr" sz="quarter" idx="11"/>
          </p:nvPr>
        </p:nvSpPr>
        <p:spPr/>
        <p:txBody>
          <a:bodyPr/>
          <a:lstStyle/>
          <a:p>
            <a:endParaRPr lang="en-US"/>
          </a:p>
        </p:txBody>
      </p:sp>
      <p:sp>
        <p:nvSpPr>
          <p:cNvPr id="6" name="Номер слайда 5"/>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a:t>Образец заголовка</a:t>
            </a:r>
            <a:endParaRPr kumimoji="0" lang="en-US"/>
          </a:p>
        </p:txBody>
      </p:sp>
      <p:sp>
        <p:nvSpPr>
          <p:cNvPr id="3" name="Содержимое 2"/>
          <p:cNvSpPr>
            <a:spLocks noGrp="1"/>
          </p:cNvSpPr>
          <p:nvPr>
            <p:ph idx="1"/>
          </p:nvPr>
        </p:nvSpPr>
        <p:spPr/>
        <p:txBody>
          <a:bodyPr/>
          <a:lstStyle/>
          <a:p>
            <a:pPr lvl="0" eaLnBrk="1" latinLnBrk="0" hangingPunct="1"/>
            <a:r>
              <a:rPr lang="ru-RU"/>
              <a:t>Образец текста</a:t>
            </a:r>
          </a:p>
          <a:p>
            <a:pPr lvl="1" eaLnBrk="1" latinLnBrk="0" hangingPunct="1"/>
            <a:r>
              <a:rPr lang="ru-RU"/>
              <a:t>Второй уровень</a:t>
            </a:r>
          </a:p>
          <a:p>
            <a:pPr lvl="2" eaLnBrk="1" latinLnBrk="0" hangingPunct="1"/>
            <a:r>
              <a:rPr lang="ru-RU"/>
              <a:t>Третий уровень</a:t>
            </a:r>
          </a:p>
          <a:p>
            <a:pPr lvl="3" eaLnBrk="1" latinLnBrk="0" hangingPunct="1"/>
            <a:r>
              <a:rPr lang="ru-RU"/>
              <a:t>Четвертый уровень</a:t>
            </a:r>
          </a:p>
          <a:p>
            <a:pPr lvl="4" eaLnBrk="1" latinLnBrk="0" hangingPunct="1"/>
            <a:r>
              <a:rPr lang="ru-RU"/>
              <a:t>Пятый уровень</a:t>
            </a:r>
            <a:endParaRPr kumimoji="0" lang="en-US"/>
          </a:p>
        </p:txBody>
      </p:sp>
      <p:sp>
        <p:nvSpPr>
          <p:cNvPr id="4" name="Дата 3"/>
          <p:cNvSpPr>
            <a:spLocks noGrp="1"/>
          </p:cNvSpPr>
          <p:nvPr>
            <p:ph type="dt" sz="half" idx="10"/>
          </p:nvPr>
        </p:nvSpPr>
        <p:spPr/>
        <p:txBody>
          <a:bodyPr/>
          <a:lstStyle/>
          <a:p>
            <a:fld id="{7EAF463A-BC7C-46EE-9F1E-7F377CCA4891}" type="datetimeFigureOut">
              <a:rPr lang="en-US" smtClean="0"/>
              <a:pPr/>
              <a:t>11/29/2018</a:t>
            </a:fld>
            <a:endParaRPr lang="en-US"/>
          </a:p>
        </p:txBody>
      </p:sp>
      <p:sp>
        <p:nvSpPr>
          <p:cNvPr id="5" name="Нижний колонтитул 4"/>
          <p:cNvSpPr>
            <a:spLocks noGrp="1"/>
          </p:cNvSpPr>
          <p:nvPr>
            <p:ph type="ftr" sz="quarter" idx="11"/>
          </p:nvPr>
        </p:nvSpPr>
        <p:spPr/>
        <p:txBody>
          <a:bodyPr/>
          <a:lstStyle/>
          <a:p>
            <a:endParaRPr lang="en-US"/>
          </a:p>
        </p:txBody>
      </p:sp>
      <p:sp>
        <p:nvSpPr>
          <p:cNvPr id="6" name="Номер слайда 5"/>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2">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ru-RU"/>
              <a:t>Образец заголовка</a:t>
            </a:r>
            <a:endParaRPr kumimoji="0" lang="en-US"/>
          </a:p>
        </p:txBody>
      </p:sp>
      <p:sp>
        <p:nvSpPr>
          <p:cNvPr id="3" name="Текст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a:t>Образец текста</a:t>
            </a:r>
          </a:p>
        </p:txBody>
      </p:sp>
      <p:sp>
        <p:nvSpPr>
          <p:cNvPr id="4" name="Дата 3"/>
          <p:cNvSpPr>
            <a:spLocks noGrp="1"/>
          </p:cNvSpPr>
          <p:nvPr>
            <p:ph type="dt" sz="half" idx="10"/>
          </p:nvPr>
        </p:nvSpPr>
        <p:spPr/>
        <p:txBody>
          <a:bodyPr/>
          <a:lstStyle/>
          <a:p>
            <a:fld id="{7EAF463A-BC7C-46EE-9F1E-7F377CCA4891}" type="datetimeFigureOut">
              <a:rPr lang="en-US" smtClean="0"/>
              <a:pPr/>
              <a:t>11/29/2018</a:t>
            </a:fld>
            <a:endParaRPr lang="en-US"/>
          </a:p>
        </p:txBody>
      </p:sp>
      <p:sp>
        <p:nvSpPr>
          <p:cNvPr id="5" name="Нижний колонтитул 4"/>
          <p:cNvSpPr>
            <a:spLocks noGrp="1"/>
          </p:cNvSpPr>
          <p:nvPr>
            <p:ph type="ftr" sz="quarter" idx="11"/>
          </p:nvPr>
        </p:nvSpPr>
        <p:spPr/>
        <p:txBody>
          <a:bodyPr/>
          <a:lstStyle/>
          <a:p>
            <a:endParaRPr lang="en-US"/>
          </a:p>
        </p:txBody>
      </p:sp>
      <p:sp>
        <p:nvSpPr>
          <p:cNvPr id="6" name="Номер слайда 5"/>
          <p:cNvSpPr>
            <a:spLocks noGrp="1"/>
          </p:cNvSpPr>
          <p:nvPr>
            <p:ph type="sldNum" sz="quarter" idx="12"/>
          </p:nvPr>
        </p:nvSpPr>
        <p:spPr/>
        <p:txBody>
          <a:bodyPr/>
          <a:lstStyle/>
          <a:p>
            <a:fld id="{A483448D-3A78-4528-A469-B745A65DA480}"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229600" cy="1143000"/>
          </a:xfrm>
        </p:spPr>
        <p:txBody>
          <a:bodyPr/>
          <a:lstStyle/>
          <a:p>
            <a:r>
              <a:rPr kumimoji="0" lang="ru-RU"/>
              <a:t>Образец заголовка</a:t>
            </a:r>
            <a:endParaRPr kumimoji="0" lang="en-US"/>
          </a:p>
        </p:txBody>
      </p:sp>
      <p:sp>
        <p:nvSpPr>
          <p:cNvPr id="3" name="Содержимое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ru-RU"/>
              <a:t>Образец текста</a:t>
            </a:r>
          </a:p>
          <a:p>
            <a:pPr lvl="1" eaLnBrk="1" latinLnBrk="0" hangingPunct="1"/>
            <a:r>
              <a:rPr lang="ru-RU"/>
              <a:t>Второй уровень</a:t>
            </a:r>
          </a:p>
          <a:p>
            <a:pPr lvl="2" eaLnBrk="1" latinLnBrk="0" hangingPunct="1"/>
            <a:r>
              <a:rPr lang="ru-RU"/>
              <a:t>Третий уровень</a:t>
            </a:r>
          </a:p>
          <a:p>
            <a:pPr lvl="3" eaLnBrk="1" latinLnBrk="0" hangingPunct="1"/>
            <a:r>
              <a:rPr lang="ru-RU"/>
              <a:t>Четвертый уровень</a:t>
            </a:r>
          </a:p>
          <a:p>
            <a:pPr lvl="4" eaLnBrk="1" latinLnBrk="0" hangingPunct="1"/>
            <a:r>
              <a:rPr lang="ru-RU"/>
              <a:t>Пятый уровень</a:t>
            </a:r>
            <a:endParaRPr kumimoji="0" lang="en-US"/>
          </a:p>
        </p:txBody>
      </p:sp>
      <p:sp>
        <p:nvSpPr>
          <p:cNvPr id="4" name="Содержимое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ru-RU"/>
              <a:t>Образец текста</a:t>
            </a:r>
          </a:p>
          <a:p>
            <a:pPr lvl="1" eaLnBrk="1" latinLnBrk="0" hangingPunct="1"/>
            <a:r>
              <a:rPr lang="ru-RU"/>
              <a:t>Второй уровень</a:t>
            </a:r>
          </a:p>
          <a:p>
            <a:pPr lvl="2" eaLnBrk="1" latinLnBrk="0" hangingPunct="1"/>
            <a:r>
              <a:rPr lang="ru-RU"/>
              <a:t>Третий уровень</a:t>
            </a:r>
          </a:p>
          <a:p>
            <a:pPr lvl="3" eaLnBrk="1" latinLnBrk="0" hangingPunct="1"/>
            <a:r>
              <a:rPr lang="ru-RU"/>
              <a:t>Четвертый уровень</a:t>
            </a:r>
          </a:p>
          <a:p>
            <a:pPr lvl="4" eaLnBrk="1" latinLnBrk="0" hangingPunct="1"/>
            <a:r>
              <a:rPr lang="ru-RU"/>
              <a:t>Пятый уровень</a:t>
            </a:r>
            <a:endParaRPr kumimoji="0" lang="en-US"/>
          </a:p>
        </p:txBody>
      </p:sp>
      <p:sp>
        <p:nvSpPr>
          <p:cNvPr id="5" name="Дата 4"/>
          <p:cNvSpPr>
            <a:spLocks noGrp="1"/>
          </p:cNvSpPr>
          <p:nvPr>
            <p:ph type="dt" sz="half" idx="10"/>
          </p:nvPr>
        </p:nvSpPr>
        <p:spPr/>
        <p:txBody>
          <a:bodyPr/>
          <a:lstStyle/>
          <a:p>
            <a:fld id="{7EAF463A-BC7C-46EE-9F1E-7F377CCA4891}" type="datetimeFigureOut">
              <a:rPr lang="en-US" smtClean="0"/>
              <a:pPr/>
              <a:t>11/29/2018</a:t>
            </a:fld>
            <a:endParaRPr lang="en-US"/>
          </a:p>
        </p:txBody>
      </p:sp>
      <p:sp>
        <p:nvSpPr>
          <p:cNvPr id="6" name="Нижний колонтитул 5"/>
          <p:cNvSpPr>
            <a:spLocks noGrp="1"/>
          </p:cNvSpPr>
          <p:nvPr>
            <p:ph type="ftr" sz="quarter" idx="11"/>
          </p:nvPr>
        </p:nvSpPr>
        <p:spPr/>
        <p:txBody>
          <a:bodyPr/>
          <a:lstStyle/>
          <a:p>
            <a:endParaRPr lang="en-US"/>
          </a:p>
        </p:txBody>
      </p:sp>
      <p:sp>
        <p:nvSpPr>
          <p:cNvPr id="7" name="Номер слайда 6"/>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229600" cy="1143000"/>
          </a:xfrm>
        </p:spPr>
        <p:txBody>
          <a:bodyPr tIns="45720" anchor="b"/>
          <a:lstStyle>
            <a:lvl1pPr>
              <a:defRPr/>
            </a:lvl1pPr>
          </a:lstStyle>
          <a:p>
            <a:r>
              <a:rPr kumimoji="0" lang="ru-RU"/>
              <a:t>Образец заголовка</a:t>
            </a:r>
            <a:endParaRPr kumimoji="0" lang="en-US"/>
          </a:p>
        </p:txBody>
      </p:sp>
      <p:sp>
        <p:nvSpPr>
          <p:cNvPr id="3" name="Текст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ru-RU"/>
              <a:t>Образец текста</a:t>
            </a:r>
          </a:p>
        </p:txBody>
      </p:sp>
      <p:sp>
        <p:nvSpPr>
          <p:cNvPr id="4" name="Текст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ru-RU"/>
              <a:t>Образец текста</a:t>
            </a:r>
          </a:p>
        </p:txBody>
      </p:sp>
      <p:sp>
        <p:nvSpPr>
          <p:cNvPr id="5" name="Содержимое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ru-RU"/>
              <a:t>Образец текста</a:t>
            </a:r>
          </a:p>
          <a:p>
            <a:pPr lvl="1" eaLnBrk="1" latinLnBrk="0" hangingPunct="1"/>
            <a:r>
              <a:rPr lang="ru-RU"/>
              <a:t>Второй уровень</a:t>
            </a:r>
          </a:p>
          <a:p>
            <a:pPr lvl="2" eaLnBrk="1" latinLnBrk="0" hangingPunct="1"/>
            <a:r>
              <a:rPr lang="ru-RU"/>
              <a:t>Третий уровень</a:t>
            </a:r>
          </a:p>
          <a:p>
            <a:pPr lvl="3" eaLnBrk="1" latinLnBrk="0" hangingPunct="1"/>
            <a:r>
              <a:rPr lang="ru-RU"/>
              <a:t>Четвертый уровень</a:t>
            </a:r>
          </a:p>
          <a:p>
            <a:pPr lvl="4" eaLnBrk="1" latinLnBrk="0" hangingPunct="1"/>
            <a:r>
              <a:rPr lang="ru-RU"/>
              <a:t>Пятый уровень</a:t>
            </a:r>
            <a:endParaRPr kumimoji="0" lang="en-US"/>
          </a:p>
        </p:txBody>
      </p:sp>
      <p:sp>
        <p:nvSpPr>
          <p:cNvPr id="6" name="Содержимое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ru-RU"/>
              <a:t>Образец текста</a:t>
            </a:r>
          </a:p>
          <a:p>
            <a:pPr lvl="1" eaLnBrk="1" latinLnBrk="0" hangingPunct="1"/>
            <a:r>
              <a:rPr lang="ru-RU"/>
              <a:t>Второй уровень</a:t>
            </a:r>
          </a:p>
          <a:p>
            <a:pPr lvl="2" eaLnBrk="1" latinLnBrk="0" hangingPunct="1"/>
            <a:r>
              <a:rPr lang="ru-RU"/>
              <a:t>Третий уровень</a:t>
            </a:r>
          </a:p>
          <a:p>
            <a:pPr lvl="3" eaLnBrk="1" latinLnBrk="0" hangingPunct="1"/>
            <a:r>
              <a:rPr lang="ru-RU"/>
              <a:t>Четвертый уровень</a:t>
            </a:r>
          </a:p>
          <a:p>
            <a:pPr lvl="4" eaLnBrk="1" latinLnBrk="0" hangingPunct="1"/>
            <a:r>
              <a:rPr lang="ru-RU"/>
              <a:t>Пятый уровень</a:t>
            </a:r>
            <a:endParaRPr kumimoji="0" lang="en-US"/>
          </a:p>
        </p:txBody>
      </p:sp>
      <p:sp>
        <p:nvSpPr>
          <p:cNvPr id="7" name="Дата 6"/>
          <p:cNvSpPr>
            <a:spLocks noGrp="1"/>
          </p:cNvSpPr>
          <p:nvPr>
            <p:ph type="dt" sz="half" idx="10"/>
          </p:nvPr>
        </p:nvSpPr>
        <p:spPr/>
        <p:txBody>
          <a:bodyPr/>
          <a:lstStyle/>
          <a:p>
            <a:fld id="{7EAF463A-BC7C-46EE-9F1E-7F377CCA4891}" type="datetimeFigureOut">
              <a:rPr lang="en-US" smtClean="0"/>
              <a:pPr/>
              <a:t>11/29/2018</a:t>
            </a:fld>
            <a:endParaRPr lang="en-US"/>
          </a:p>
        </p:txBody>
      </p:sp>
      <p:sp>
        <p:nvSpPr>
          <p:cNvPr id="8" name="Нижний колонтитул 7"/>
          <p:cNvSpPr>
            <a:spLocks noGrp="1"/>
          </p:cNvSpPr>
          <p:nvPr>
            <p:ph type="ftr" sz="quarter" idx="11"/>
          </p:nvPr>
        </p:nvSpPr>
        <p:spPr/>
        <p:txBody>
          <a:bodyPr/>
          <a:lstStyle/>
          <a:p>
            <a:endParaRPr lang="en-US"/>
          </a:p>
        </p:txBody>
      </p:sp>
      <p:sp>
        <p:nvSpPr>
          <p:cNvPr id="9" name="Номер слайда 8"/>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ru-RU"/>
              <a:t>Образец заголовка</a:t>
            </a:r>
            <a:endParaRPr kumimoji="0" lang="en-US"/>
          </a:p>
        </p:txBody>
      </p:sp>
      <p:sp>
        <p:nvSpPr>
          <p:cNvPr id="3" name="Дата 2"/>
          <p:cNvSpPr>
            <a:spLocks noGrp="1"/>
          </p:cNvSpPr>
          <p:nvPr>
            <p:ph type="dt" sz="half" idx="10"/>
          </p:nvPr>
        </p:nvSpPr>
        <p:spPr/>
        <p:txBody>
          <a:bodyPr/>
          <a:lstStyle/>
          <a:p>
            <a:fld id="{7EAF463A-BC7C-46EE-9F1E-7F377CCA4891}" type="datetimeFigureOut">
              <a:rPr lang="en-US" smtClean="0"/>
              <a:pPr/>
              <a:t>11/29/2018</a:t>
            </a:fld>
            <a:endParaRPr lang="en-US"/>
          </a:p>
        </p:txBody>
      </p:sp>
      <p:sp>
        <p:nvSpPr>
          <p:cNvPr id="4" name="Нижний колонтитул 3"/>
          <p:cNvSpPr>
            <a:spLocks noGrp="1"/>
          </p:cNvSpPr>
          <p:nvPr>
            <p:ph type="ftr" sz="quarter" idx="11"/>
          </p:nvPr>
        </p:nvSpPr>
        <p:spPr/>
        <p:txBody>
          <a:bodyPr/>
          <a:lstStyle/>
          <a:p>
            <a:endParaRPr lang="en-US"/>
          </a:p>
        </p:txBody>
      </p:sp>
      <p:sp>
        <p:nvSpPr>
          <p:cNvPr id="5" name="Номер слайда 4"/>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7EAF463A-BC7C-46EE-9F1E-7F377CCA4891}" type="datetimeFigureOut">
              <a:rPr lang="en-US" smtClean="0"/>
              <a:pPr/>
              <a:t>11/29/2018</a:t>
            </a:fld>
            <a:endParaRPr lang="en-US"/>
          </a:p>
        </p:txBody>
      </p:sp>
      <p:sp>
        <p:nvSpPr>
          <p:cNvPr id="3" name="Нижний колонтитул 2"/>
          <p:cNvSpPr>
            <a:spLocks noGrp="1"/>
          </p:cNvSpPr>
          <p:nvPr>
            <p:ph type="ftr" sz="quarter" idx="11"/>
          </p:nvPr>
        </p:nvSpPr>
        <p:spPr/>
        <p:txBody>
          <a:bodyPr/>
          <a:lstStyle/>
          <a:p>
            <a:endParaRPr lang="en-US"/>
          </a:p>
        </p:txBody>
      </p:sp>
      <p:sp>
        <p:nvSpPr>
          <p:cNvPr id="4" name="Номер слайда 3"/>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ru-RU"/>
              <a:t>Образец заголовка</a:t>
            </a:r>
            <a:endParaRPr kumimoji="0" lang="en-US"/>
          </a:p>
        </p:txBody>
      </p:sp>
      <p:sp>
        <p:nvSpPr>
          <p:cNvPr id="3" name="Текст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ru-RU"/>
              <a:t>Образец текста</a:t>
            </a:r>
          </a:p>
        </p:txBody>
      </p:sp>
      <p:sp>
        <p:nvSpPr>
          <p:cNvPr id="4" name="Содержимое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ru-RU"/>
              <a:t>Образец текста</a:t>
            </a:r>
          </a:p>
          <a:p>
            <a:pPr lvl="1" eaLnBrk="1" latinLnBrk="0" hangingPunct="1"/>
            <a:r>
              <a:rPr lang="ru-RU"/>
              <a:t>Второй уровень</a:t>
            </a:r>
          </a:p>
          <a:p>
            <a:pPr lvl="2" eaLnBrk="1" latinLnBrk="0" hangingPunct="1"/>
            <a:r>
              <a:rPr lang="ru-RU"/>
              <a:t>Третий уровень</a:t>
            </a:r>
          </a:p>
          <a:p>
            <a:pPr lvl="3" eaLnBrk="1" latinLnBrk="0" hangingPunct="1"/>
            <a:r>
              <a:rPr lang="ru-RU"/>
              <a:t>Четвертый уровень</a:t>
            </a:r>
          </a:p>
          <a:p>
            <a:pPr lvl="4" eaLnBrk="1" latinLnBrk="0" hangingPunct="1"/>
            <a:r>
              <a:rPr lang="ru-RU"/>
              <a:t>Пятый уровень</a:t>
            </a:r>
            <a:endParaRPr kumimoji="0" lang="en-US"/>
          </a:p>
        </p:txBody>
      </p:sp>
      <p:sp>
        <p:nvSpPr>
          <p:cNvPr id="5" name="Дата 4"/>
          <p:cNvSpPr>
            <a:spLocks noGrp="1"/>
          </p:cNvSpPr>
          <p:nvPr>
            <p:ph type="dt" sz="half" idx="10"/>
          </p:nvPr>
        </p:nvSpPr>
        <p:spPr/>
        <p:txBody>
          <a:bodyPr/>
          <a:lstStyle/>
          <a:p>
            <a:fld id="{7EAF463A-BC7C-46EE-9F1E-7F377CCA4891}" type="datetimeFigureOut">
              <a:rPr lang="en-US" smtClean="0"/>
              <a:pPr/>
              <a:t>11/29/2018</a:t>
            </a:fld>
            <a:endParaRPr lang="en-US"/>
          </a:p>
        </p:txBody>
      </p:sp>
      <p:sp>
        <p:nvSpPr>
          <p:cNvPr id="6" name="Нижний колонтитул 5"/>
          <p:cNvSpPr>
            <a:spLocks noGrp="1"/>
          </p:cNvSpPr>
          <p:nvPr>
            <p:ph type="ftr" sz="quarter" idx="11"/>
          </p:nvPr>
        </p:nvSpPr>
        <p:spPr/>
        <p:txBody>
          <a:bodyPr/>
          <a:lstStyle/>
          <a:p>
            <a:endParaRPr lang="en-US"/>
          </a:p>
        </p:txBody>
      </p:sp>
      <p:sp>
        <p:nvSpPr>
          <p:cNvPr id="7" name="Номер слайда 6"/>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9" name="Прямоугольник с одним вырезанным скругленным углом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Прямоугольный треугольник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Заголовок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ru-RU"/>
              <a:t>Образец заголовка</a:t>
            </a:r>
            <a:endParaRPr kumimoji="0" lang="en-US"/>
          </a:p>
        </p:txBody>
      </p:sp>
      <p:sp>
        <p:nvSpPr>
          <p:cNvPr id="4" name="Текст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ru-RU"/>
              <a:t>Образец текста</a:t>
            </a:r>
          </a:p>
        </p:txBody>
      </p:sp>
      <p:sp>
        <p:nvSpPr>
          <p:cNvPr id="5" name="Дата 4"/>
          <p:cNvSpPr>
            <a:spLocks noGrp="1"/>
          </p:cNvSpPr>
          <p:nvPr>
            <p:ph type="dt" sz="half" idx="10"/>
          </p:nvPr>
        </p:nvSpPr>
        <p:spPr/>
        <p:txBody>
          <a:bodyPr/>
          <a:lstStyle/>
          <a:p>
            <a:fld id="{7EAF463A-BC7C-46EE-9F1E-7F377CCA4891}" type="datetimeFigureOut">
              <a:rPr lang="en-US" smtClean="0"/>
              <a:pPr/>
              <a:t>11/29/2018</a:t>
            </a:fld>
            <a:endParaRPr lang="en-US"/>
          </a:p>
        </p:txBody>
      </p:sp>
      <p:sp>
        <p:nvSpPr>
          <p:cNvPr id="6" name="Нижний колонтитул 5"/>
          <p:cNvSpPr>
            <a:spLocks noGrp="1"/>
          </p:cNvSpPr>
          <p:nvPr>
            <p:ph type="ftr" sz="quarter" idx="11"/>
          </p:nvPr>
        </p:nvSpPr>
        <p:spPr/>
        <p:txBody>
          <a:bodyPr/>
          <a:lstStyle/>
          <a:p>
            <a:endParaRPr lang="en-US"/>
          </a:p>
        </p:txBody>
      </p:sp>
      <p:sp>
        <p:nvSpPr>
          <p:cNvPr id="7" name="Номер слайда 6"/>
          <p:cNvSpPr>
            <a:spLocks noGrp="1"/>
          </p:cNvSpPr>
          <p:nvPr>
            <p:ph type="sldNum" sz="quarter" idx="12"/>
          </p:nvPr>
        </p:nvSpPr>
        <p:spPr>
          <a:xfrm>
            <a:off x="8077200" y="6356350"/>
            <a:ext cx="609600" cy="365125"/>
          </a:xfrm>
        </p:spPr>
        <p:txBody>
          <a:bodyPr/>
          <a:lstStyle/>
          <a:p>
            <a:fld id="{A483448D-3A78-4528-A469-B745A65DA480}" type="slidenum">
              <a:rPr lang="en-US" smtClean="0"/>
              <a:pPr/>
              <a:t>‹#›</a:t>
            </a:fld>
            <a:endParaRPr lang="en-US"/>
          </a:p>
        </p:txBody>
      </p:sp>
      <p:sp>
        <p:nvSpPr>
          <p:cNvPr id="3" name="Рисунок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ru-RU"/>
              <a:t>Вставка рисунка</a:t>
            </a:r>
            <a:endParaRPr kumimoji="0" lang="en-US" dirty="0"/>
          </a:p>
        </p:txBody>
      </p:sp>
      <p:sp>
        <p:nvSpPr>
          <p:cNvPr id="10" name="Полилиния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Полилиния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Полилиния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Полилиния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Заголовок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ru-RU"/>
              <a:t>Образец заголовка</a:t>
            </a:r>
            <a:endParaRPr kumimoji="0" lang="en-US"/>
          </a:p>
        </p:txBody>
      </p:sp>
      <p:sp>
        <p:nvSpPr>
          <p:cNvPr id="30" name="Текст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ru-RU"/>
              <a:t>Образец текста</a:t>
            </a:r>
          </a:p>
          <a:p>
            <a:pPr lvl="1" eaLnBrk="1" latinLnBrk="0" hangingPunct="1"/>
            <a:r>
              <a:rPr kumimoji="0" lang="ru-RU"/>
              <a:t>Второй уровень</a:t>
            </a:r>
          </a:p>
          <a:p>
            <a:pPr lvl="2" eaLnBrk="1" latinLnBrk="0" hangingPunct="1"/>
            <a:r>
              <a:rPr kumimoji="0" lang="ru-RU"/>
              <a:t>Третий уровень</a:t>
            </a:r>
          </a:p>
          <a:p>
            <a:pPr lvl="3" eaLnBrk="1" latinLnBrk="0" hangingPunct="1"/>
            <a:r>
              <a:rPr kumimoji="0" lang="ru-RU"/>
              <a:t>Четвертый уровень</a:t>
            </a:r>
          </a:p>
          <a:p>
            <a:pPr lvl="4" eaLnBrk="1" latinLnBrk="0" hangingPunct="1"/>
            <a:r>
              <a:rPr kumimoji="0" lang="ru-RU"/>
              <a:t>Пятый уровень</a:t>
            </a:r>
            <a:endParaRPr kumimoji="0" lang="en-US"/>
          </a:p>
        </p:txBody>
      </p:sp>
      <p:sp>
        <p:nvSpPr>
          <p:cNvPr id="10" name="Дата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7EAF463A-BC7C-46EE-9F1E-7F377CCA4891}" type="datetimeFigureOut">
              <a:rPr lang="en-US" smtClean="0"/>
              <a:pPr/>
              <a:t>11/29/2018</a:t>
            </a:fld>
            <a:endParaRPr lang="en-US"/>
          </a:p>
        </p:txBody>
      </p:sp>
      <p:sp>
        <p:nvSpPr>
          <p:cNvPr id="22" name="Нижний колонтитул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US"/>
          </a:p>
        </p:txBody>
      </p:sp>
      <p:sp>
        <p:nvSpPr>
          <p:cNvPr id="18" name="Номер слайда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A483448D-3A78-4528-A469-B745A65DA480}" type="slidenum">
              <a:rPr lang="en-US" smtClean="0"/>
              <a:pPr/>
              <a:t>‹#›</a:t>
            </a:fld>
            <a:endParaRPr lang="en-US"/>
          </a:p>
        </p:txBody>
      </p:sp>
      <p:grpSp>
        <p:nvGrpSpPr>
          <p:cNvPr id="2" name="Группа 1"/>
          <p:cNvGrpSpPr/>
          <p:nvPr/>
        </p:nvGrpSpPr>
        <p:grpSpPr>
          <a:xfrm>
            <a:off x="-19017" y="202408"/>
            <a:ext cx="9180548" cy="649224"/>
            <a:chOff x="-19045" y="216550"/>
            <a:chExt cx="9180548" cy="649224"/>
          </a:xfrm>
        </p:grpSpPr>
        <p:sp>
          <p:nvSpPr>
            <p:cNvPr id="12" name="Полилиния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Полилиния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4.gif"/><Relationship Id="rId2" Type="http://schemas.openxmlformats.org/officeDocument/2006/relationships/image" Target="../media/image33.gif"/><Relationship Id="rId1" Type="http://schemas.openxmlformats.org/officeDocument/2006/relationships/slideLayout" Target="../slideLayouts/slideLayout2.xml"/><Relationship Id="rId5" Type="http://schemas.openxmlformats.org/officeDocument/2006/relationships/image" Target="../media/image36.gif"/><Relationship Id="rId4" Type="http://schemas.openxmlformats.org/officeDocument/2006/relationships/image" Target="../media/image35.gif"/></Relationships>
</file>

<file path=ppt/slides/_rels/slide11.xml.rels><?xml version="1.0" encoding="UTF-8" standalone="yes"?>
<Relationships xmlns="http://schemas.openxmlformats.org/package/2006/relationships"><Relationship Id="rId3" Type="http://schemas.openxmlformats.org/officeDocument/2006/relationships/hyperlink" Target="http://sporic.ru/dorznak/20.html" TargetMode="External"/><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39.gif"/><Relationship Id="rId5" Type="http://schemas.openxmlformats.org/officeDocument/2006/relationships/image" Target="../media/image38.gif"/><Relationship Id="rId4" Type="http://schemas.openxmlformats.org/officeDocument/2006/relationships/image" Target="../media/image37.gif"/></Relationships>
</file>

<file path=ppt/slides/_rels/slide12.xml.rels><?xml version="1.0" encoding="UTF-8" standalone="yes"?>
<Relationships xmlns="http://schemas.openxmlformats.org/package/2006/relationships"><Relationship Id="rId3" Type="http://schemas.openxmlformats.org/officeDocument/2006/relationships/image" Target="../media/image41.gif"/><Relationship Id="rId2" Type="http://schemas.openxmlformats.org/officeDocument/2006/relationships/image" Target="../media/image40.gif"/><Relationship Id="rId1" Type="http://schemas.openxmlformats.org/officeDocument/2006/relationships/slideLayout" Target="../slideLayouts/slideLayout2.xml"/><Relationship Id="rId4" Type="http://schemas.openxmlformats.org/officeDocument/2006/relationships/image" Target="../media/image42.gif"/></Relationships>
</file>

<file path=ppt/slides/_rels/slide13.xml.rels><?xml version="1.0" encoding="UTF-8" standalone="yes"?>
<Relationships xmlns="http://schemas.openxmlformats.org/package/2006/relationships"><Relationship Id="rId3" Type="http://schemas.openxmlformats.org/officeDocument/2006/relationships/image" Target="../media/image44.gif"/><Relationship Id="rId7" Type="http://schemas.openxmlformats.org/officeDocument/2006/relationships/image" Target="../media/image48.gif"/><Relationship Id="rId2" Type="http://schemas.openxmlformats.org/officeDocument/2006/relationships/image" Target="../media/image43.gif"/><Relationship Id="rId1" Type="http://schemas.openxmlformats.org/officeDocument/2006/relationships/slideLayout" Target="../slideLayouts/slideLayout2.xml"/><Relationship Id="rId6" Type="http://schemas.openxmlformats.org/officeDocument/2006/relationships/image" Target="../media/image47.gif"/><Relationship Id="rId5" Type="http://schemas.openxmlformats.org/officeDocument/2006/relationships/image" Target="../media/image46.gif"/><Relationship Id="rId4" Type="http://schemas.openxmlformats.org/officeDocument/2006/relationships/image" Target="../media/image45.gif"/></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8" Type="http://schemas.openxmlformats.org/officeDocument/2006/relationships/image" Target="../media/image10.gif"/><Relationship Id="rId3" Type="http://schemas.openxmlformats.org/officeDocument/2006/relationships/image" Target="../media/image5.gif"/><Relationship Id="rId7" Type="http://schemas.openxmlformats.org/officeDocument/2006/relationships/image" Target="../media/image9.gif"/><Relationship Id="rId2" Type="http://schemas.openxmlformats.org/officeDocument/2006/relationships/image" Target="../media/image4.gif"/><Relationship Id="rId1" Type="http://schemas.openxmlformats.org/officeDocument/2006/relationships/slideLayout" Target="../slideLayouts/slideLayout2.xml"/><Relationship Id="rId6" Type="http://schemas.openxmlformats.org/officeDocument/2006/relationships/image" Target="../media/image8.gif"/><Relationship Id="rId5" Type="http://schemas.openxmlformats.org/officeDocument/2006/relationships/image" Target="../media/image7.gif"/><Relationship Id="rId4" Type="http://schemas.openxmlformats.org/officeDocument/2006/relationships/image" Target="../media/image6.gif"/></Relationships>
</file>

<file path=ppt/slides/_rels/slide7.xml.rels><?xml version="1.0" encoding="UTF-8" standalone="yes"?>
<Relationships xmlns="http://schemas.openxmlformats.org/package/2006/relationships"><Relationship Id="rId8" Type="http://schemas.openxmlformats.org/officeDocument/2006/relationships/image" Target="../media/image17.gif"/><Relationship Id="rId13" Type="http://schemas.openxmlformats.org/officeDocument/2006/relationships/image" Target="../media/image22.gif"/><Relationship Id="rId3" Type="http://schemas.openxmlformats.org/officeDocument/2006/relationships/image" Target="../media/image12.gif"/><Relationship Id="rId7" Type="http://schemas.openxmlformats.org/officeDocument/2006/relationships/image" Target="../media/image16.gif"/><Relationship Id="rId12" Type="http://schemas.openxmlformats.org/officeDocument/2006/relationships/image" Target="../media/image21.gif"/><Relationship Id="rId2" Type="http://schemas.openxmlformats.org/officeDocument/2006/relationships/image" Target="../media/image11.gif"/><Relationship Id="rId1" Type="http://schemas.openxmlformats.org/officeDocument/2006/relationships/slideLayout" Target="../slideLayouts/slideLayout2.xml"/><Relationship Id="rId6" Type="http://schemas.openxmlformats.org/officeDocument/2006/relationships/image" Target="../media/image15.gif"/><Relationship Id="rId11" Type="http://schemas.openxmlformats.org/officeDocument/2006/relationships/image" Target="../media/image20.gif"/><Relationship Id="rId5" Type="http://schemas.openxmlformats.org/officeDocument/2006/relationships/image" Target="../media/image14.gif"/><Relationship Id="rId10" Type="http://schemas.openxmlformats.org/officeDocument/2006/relationships/image" Target="../media/image19.gif"/><Relationship Id="rId4" Type="http://schemas.openxmlformats.org/officeDocument/2006/relationships/image" Target="../media/image13.gif"/><Relationship Id="rId9" Type="http://schemas.openxmlformats.org/officeDocument/2006/relationships/image" Target="../media/image18.gif"/></Relationships>
</file>

<file path=ppt/slides/_rels/slide8.xml.rels><?xml version="1.0" encoding="UTF-8" standalone="yes"?>
<Relationships xmlns="http://schemas.openxmlformats.org/package/2006/relationships"><Relationship Id="rId3" Type="http://schemas.openxmlformats.org/officeDocument/2006/relationships/image" Target="../media/image24.gif"/><Relationship Id="rId2" Type="http://schemas.openxmlformats.org/officeDocument/2006/relationships/image" Target="../media/image23.gif"/><Relationship Id="rId1" Type="http://schemas.openxmlformats.org/officeDocument/2006/relationships/slideLayout" Target="../slideLayouts/slideLayout2.xml"/><Relationship Id="rId6" Type="http://schemas.openxmlformats.org/officeDocument/2006/relationships/image" Target="../media/image27.gif"/><Relationship Id="rId5" Type="http://schemas.openxmlformats.org/officeDocument/2006/relationships/image" Target="../media/image26.gif"/><Relationship Id="rId4" Type="http://schemas.openxmlformats.org/officeDocument/2006/relationships/image" Target="../media/image25.gif"/></Relationships>
</file>

<file path=ppt/slides/_rels/slide9.xml.rels><?xml version="1.0" encoding="UTF-8" standalone="yes"?>
<Relationships xmlns="http://schemas.openxmlformats.org/package/2006/relationships"><Relationship Id="rId3" Type="http://schemas.openxmlformats.org/officeDocument/2006/relationships/image" Target="../media/image29.gif"/><Relationship Id="rId2" Type="http://schemas.openxmlformats.org/officeDocument/2006/relationships/image" Target="../media/image28.gif"/><Relationship Id="rId1" Type="http://schemas.openxmlformats.org/officeDocument/2006/relationships/slideLayout" Target="../slideLayouts/slideLayout2.xml"/><Relationship Id="rId6" Type="http://schemas.openxmlformats.org/officeDocument/2006/relationships/image" Target="../media/image32.gif"/><Relationship Id="rId5" Type="http://schemas.openxmlformats.org/officeDocument/2006/relationships/image" Target="../media/image31.gif"/><Relationship Id="rId4" Type="http://schemas.openxmlformats.org/officeDocument/2006/relationships/image" Target="../media/image30.gi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r>
              <a:rPr lang="ru-RU" dirty="0"/>
              <a:t>История дорожных знаков.</a:t>
            </a:r>
          </a:p>
        </p:txBody>
      </p:sp>
      <p:sp>
        <p:nvSpPr>
          <p:cNvPr id="3" name="Подзаголовок 2"/>
          <p:cNvSpPr>
            <a:spLocks noGrp="1"/>
          </p:cNvSpPr>
          <p:nvPr>
            <p:ph type="subTitle" idx="1"/>
          </p:nvPr>
        </p:nvSpPr>
        <p:spPr>
          <a:noFill/>
          <a:ln>
            <a:noFill/>
          </a:ln>
        </p:spPr>
        <p:style>
          <a:lnRef idx="0">
            <a:scrgbClr r="0" g="0" b="0"/>
          </a:lnRef>
          <a:fillRef idx="0">
            <a:scrgbClr r="0" g="0" b="0"/>
          </a:fillRef>
          <a:effectRef idx="0">
            <a:scrgbClr r="0" g="0" b="0"/>
          </a:effectRef>
          <a:fontRef idx="minor">
            <a:schemeClr val="dk1"/>
          </a:fontRef>
        </p:style>
        <p:txBody>
          <a:bodyPr/>
          <a:lstStyle/>
          <a:p>
            <a:r>
              <a:rPr lang="ru-RU" dirty="0"/>
              <a:t>Автор: Гук Елена Александровка</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0"/>
            <a:ext cx="8229600" cy="1143000"/>
          </a:xfrm>
        </p:spPr>
        <p:txBody>
          <a:bodyPr>
            <a:normAutofit/>
          </a:bodyPr>
          <a:lstStyle/>
          <a:p>
            <a:pPr algn="ctr"/>
            <a:r>
              <a:rPr lang="ru-RU" dirty="0"/>
              <a:t>Знаки особых предписаний</a:t>
            </a:r>
          </a:p>
        </p:txBody>
      </p:sp>
      <p:sp>
        <p:nvSpPr>
          <p:cNvPr id="4" name="Прямоугольник 3"/>
          <p:cNvSpPr/>
          <p:nvPr/>
        </p:nvSpPr>
        <p:spPr>
          <a:xfrm>
            <a:off x="381000" y="1676400"/>
            <a:ext cx="2057400" cy="646331"/>
          </a:xfrm>
          <a:prstGeom prst="rect">
            <a:avLst/>
          </a:prstGeom>
        </p:spPr>
        <p:txBody>
          <a:bodyPr wrap="square">
            <a:spAutoFit/>
          </a:bodyPr>
          <a:lstStyle/>
          <a:p>
            <a:r>
              <a:rPr lang="ru-RU" dirty="0"/>
              <a:t>5.1</a:t>
            </a:r>
            <a:br>
              <a:rPr lang="ru-RU" dirty="0"/>
            </a:br>
            <a:r>
              <a:rPr lang="ru-RU" b="1" dirty="0"/>
              <a:t>«Автомагистраль»</a:t>
            </a:r>
            <a:endParaRPr lang="ru-RU" dirty="0"/>
          </a:p>
        </p:txBody>
      </p:sp>
      <p:sp>
        <p:nvSpPr>
          <p:cNvPr id="5" name="Прямоугольник 4"/>
          <p:cNvSpPr/>
          <p:nvPr/>
        </p:nvSpPr>
        <p:spPr>
          <a:xfrm>
            <a:off x="304800" y="3048000"/>
            <a:ext cx="2667000" cy="923330"/>
          </a:xfrm>
          <a:prstGeom prst="rect">
            <a:avLst/>
          </a:prstGeom>
        </p:spPr>
        <p:txBody>
          <a:bodyPr wrap="square">
            <a:spAutoFit/>
          </a:bodyPr>
          <a:lstStyle/>
          <a:p>
            <a:r>
              <a:rPr lang="ru-RU" dirty="0"/>
              <a:t>5.2</a:t>
            </a:r>
            <a:br>
              <a:rPr lang="ru-RU" dirty="0"/>
            </a:br>
            <a:r>
              <a:rPr lang="ru-RU" b="1" dirty="0"/>
              <a:t>«Конец автомагистрали»</a:t>
            </a:r>
            <a:endParaRPr lang="ru-RU" dirty="0"/>
          </a:p>
        </p:txBody>
      </p:sp>
      <p:pic>
        <p:nvPicPr>
          <p:cNvPr id="20482" name="Picture 2" descr="Автомагистраль"/>
          <p:cNvPicPr>
            <a:picLocks noChangeAspect="1" noChangeArrowheads="1"/>
          </p:cNvPicPr>
          <p:nvPr/>
        </p:nvPicPr>
        <p:blipFill>
          <a:blip r:embed="rId2" cstate="print"/>
          <a:srcRect/>
          <a:stretch>
            <a:fillRect/>
          </a:stretch>
        </p:blipFill>
        <p:spPr bwMode="auto">
          <a:xfrm>
            <a:off x="2667000" y="1676400"/>
            <a:ext cx="1143000" cy="1219200"/>
          </a:xfrm>
          <a:prstGeom prst="rect">
            <a:avLst/>
          </a:prstGeom>
          <a:noFill/>
        </p:spPr>
      </p:pic>
      <p:pic>
        <p:nvPicPr>
          <p:cNvPr id="20484" name="Picture 4" descr="Конец автомагистрали"/>
          <p:cNvPicPr>
            <a:picLocks noChangeAspect="1" noChangeArrowheads="1"/>
          </p:cNvPicPr>
          <p:nvPr/>
        </p:nvPicPr>
        <p:blipFill>
          <a:blip r:embed="rId3" cstate="print"/>
          <a:srcRect/>
          <a:stretch>
            <a:fillRect/>
          </a:stretch>
        </p:blipFill>
        <p:spPr bwMode="auto">
          <a:xfrm>
            <a:off x="2895600" y="3429000"/>
            <a:ext cx="1295400" cy="1066800"/>
          </a:xfrm>
          <a:prstGeom prst="rect">
            <a:avLst/>
          </a:prstGeom>
          <a:noFill/>
        </p:spPr>
      </p:pic>
      <p:pic>
        <p:nvPicPr>
          <p:cNvPr id="4098" name="Picture 2" descr="5.10"/>
          <p:cNvPicPr>
            <a:picLocks noChangeAspect="1" noChangeArrowheads="1"/>
          </p:cNvPicPr>
          <p:nvPr/>
        </p:nvPicPr>
        <p:blipFill>
          <a:blip r:embed="rId4" cstate="print"/>
          <a:srcRect/>
          <a:stretch>
            <a:fillRect/>
          </a:stretch>
        </p:blipFill>
        <p:spPr bwMode="auto">
          <a:xfrm>
            <a:off x="4648200" y="1524000"/>
            <a:ext cx="1219200" cy="1295400"/>
          </a:xfrm>
          <a:prstGeom prst="rect">
            <a:avLst/>
          </a:prstGeom>
          <a:noFill/>
        </p:spPr>
      </p:pic>
      <p:sp>
        <p:nvSpPr>
          <p:cNvPr id="9" name="Прямоугольник 8"/>
          <p:cNvSpPr/>
          <p:nvPr/>
        </p:nvSpPr>
        <p:spPr>
          <a:xfrm>
            <a:off x="5943600" y="1600200"/>
            <a:ext cx="2514600" cy="923330"/>
          </a:xfrm>
          <a:prstGeom prst="rect">
            <a:avLst/>
          </a:prstGeom>
        </p:spPr>
        <p:txBody>
          <a:bodyPr wrap="square">
            <a:spAutoFit/>
          </a:bodyPr>
          <a:lstStyle/>
          <a:p>
            <a:r>
              <a:rPr lang="ru-RU" dirty="0"/>
              <a:t>"Выезд на дорогу с реверсивным движением"</a:t>
            </a:r>
          </a:p>
        </p:txBody>
      </p:sp>
      <p:sp>
        <p:nvSpPr>
          <p:cNvPr id="4099" name="Rectangle 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br>
              <a:rPr kumimoji="0" lang="ru-RU" sz="1800" b="0" i="0" u="none" strike="noStrike" cap="none" normalizeH="0" baseline="0">
                <a:ln>
                  <a:noFill/>
                </a:ln>
                <a:solidFill>
                  <a:schemeClr val="tx1"/>
                </a:solidFill>
                <a:effectLst/>
                <a:latin typeface="Arial" pitchFamily="34" charset="0"/>
                <a:cs typeface="Arial" pitchFamily="34" charset="0"/>
              </a:rPr>
            </a:br>
            <a:endParaRPr kumimoji="0" lang="ru-RU" sz="1800" b="0" i="0" u="none" strike="noStrike" cap="none" normalizeH="0" baseline="0">
              <a:ln>
                <a:noFill/>
              </a:ln>
              <a:solidFill>
                <a:schemeClr val="tx1"/>
              </a:solidFill>
              <a:effectLst/>
              <a:latin typeface="Arial" pitchFamily="34" charset="0"/>
              <a:cs typeface="Arial" pitchFamily="34" charset="0"/>
            </a:endParaRPr>
          </a:p>
        </p:txBody>
      </p:sp>
      <p:sp>
        <p:nvSpPr>
          <p:cNvPr id="12" name="Прямоугольник 11"/>
          <p:cNvSpPr/>
          <p:nvPr/>
        </p:nvSpPr>
        <p:spPr>
          <a:xfrm>
            <a:off x="6019800" y="1295400"/>
            <a:ext cx="593432" cy="369332"/>
          </a:xfrm>
          <a:prstGeom prst="rect">
            <a:avLst/>
          </a:prstGeom>
        </p:spPr>
        <p:txBody>
          <a:bodyPr wrap="none">
            <a:spAutoFit/>
          </a:bodyPr>
          <a:lstStyle/>
          <a:p>
            <a:r>
              <a:rPr lang="ru-RU" dirty="0"/>
              <a:t>5.10</a:t>
            </a:r>
          </a:p>
        </p:txBody>
      </p:sp>
      <p:sp>
        <p:nvSpPr>
          <p:cNvPr id="13" name="Прямоугольник 12"/>
          <p:cNvSpPr/>
          <p:nvPr/>
        </p:nvSpPr>
        <p:spPr>
          <a:xfrm>
            <a:off x="4191000" y="5715000"/>
            <a:ext cx="4572000" cy="646331"/>
          </a:xfrm>
          <a:prstGeom prst="rect">
            <a:avLst/>
          </a:prstGeom>
        </p:spPr>
        <p:txBody>
          <a:bodyPr>
            <a:spAutoFit/>
          </a:bodyPr>
          <a:lstStyle/>
          <a:p>
            <a:r>
              <a:rPr lang="ru-RU" dirty="0"/>
              <a:t>"Дорога с полосой для маршрутных транспортных средств"</a:t>
            </a:r>
          </a:p>
        </p:txBody>
      </p:sp>
      <p:pic>
        <p:nvPicPr>
          <p:cNvPr id="4101" name="Picture 5" descr="5.11"/>
          <p:cNvPicPr>
            <a:picLocks noChangeAspect="1" noChangeArrowheads="1"/>
          </p:cNvPicPr>
          <p:nvPr/>
        </p:nvPicPr>
        <p:blipFill>
          <a:blip r:embed="rId5" cstate="print"/>
          <a:srcRect/>
          <a:stretch>
            <a:fillRect/>
          </a:stretch>
        </p:blipFill>
        <p:spPr bwMode="auto">
          <a:xfrm>
            <a:off x="2514600" y="5410200"/>
            <a:ext cx="1371600" cy="1219200"/>
          </a:xfrm>
          <a:prstGeom prst="rect">
            <a:avLst/>
          </a:prstGeom>
          <a:noFill/>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3400" y="0"/>
            <a:ext cx="8229600" cy="1143000"/>
          </a:xfrm>
        </p:spPr>
        <p:txBody>
          <a:bodyPr/>
          <a:lstStyle/>
          <a:p>
            <a:pPr algn="ctr"/>
            <a:r>
              <a:rPr lang="ru-RU" dirty="0">
                <a:hlinkClick r:id="rId3"/>
              </a:rPr>
              <a:t>Информационные знаки</a:t>
            </a:r>
            <a:endParaRPr lang="ru-RU" dirty="0"/>
          </a:p>
        </p:txBody>
      </p:sp>
      <p:pic>
        <p:nvPicPr>
          <p:cNvPr id="3074" name="Picture 2" descr="6.1"/>
          <p:cNvPicPr>
            <a:picLocks noChangeAspect="1" noChangeArrowheads="1"/>
          </p:cNvPicPr>
          <p:nvPr/>
        </p:nvPicPr>
        <p:blipFill>
          <a:blip r:embed="rId4" cstate="print"/>
          <a:srcRect/>
          <a:stretch>
            <a:fillRect/>
          </a:stretch>
        </p:blipFill>
        <p:spPr bwMode="auto">
          <a:xfrm>
            <a:off x="381000" y="1905000"/>
            <a:ext cx="1752600" cy="2057400"/>
          </a:xfrm>
          <a:prstGeom prst="rect">
            <a:avLst/>
          </a:prstGeom>
          <a:noFill/>
        </p:spPr>
      </p:pic>
      <p:sp>
        <p:nvSpPr>
          <p:cNvPr id="5" name="Прямоугольник 4"/>
          <p:cNvSpPr/>
          <p:nvPr/>
        </p:nvSpPr>
        <p:spPr>
          <a:xfrm>
            <a:off x="2209800" y="2286000"/>
            <a:ext cx="1676400" cy="1200329"/>
          </a:xfrm>
          <a:prstGeom prst="rect">
            <a:avLst/>
          </a:prstGeom>
        </p:spPr>
        <p:txBody>
          <a:bodyPr wrap="square">
            <a:spAutoFit/>
          </a:bodyPr>
          <a:lstStyle/>
          <a:p>
            <a:r>
              <a:rPr lang="ru-RU" dirty="0"/>
              <a:t>"Общие ограничения максимальной скорости"</a:t>
            </a:r>
          </a:p>
        </p:txBody>
      </p:sp>
      <p:sp>
        <p:nvSpPr>
          <p:cNvPr id="6" name="Прямоугольник 5"/>
          <p:cNvSpPr/>
          <p:nvPr/>
        </p:nvSpPr>
        <p:spPr>
          <a:xfrm>
            <a:off x="2209800" y="1981200"/>
            <a:ext cx="476412" cy="369332"/>
          </a:xfrm>
          <a:prstGeom prst="rect">
            <a:avLst/>
          </a:prstGeom>
        </p:spPr>
        <p:txBody>
          <a:bodyPr wrap="none">
            <a:spAutoFit/>
          </a:bodyPr>
          <a:lstStyle/>
          <a:p>
            <a:r>
              <a:rPr lang="ru-RU" dirty="0"/>
              <a:t>6.1</a:t>
            </a:r>
          </a:p>
        </p:txBody>
      </p:sp>
      <p:sp>
        <p:nvSpPr>
          <p:cNvPr id="7" name="Прямоугольник 6"/>
          <p:cNvSpPr/>
          <p:nvPr/>
        </p:nvSpPr>
        <p:spPr>
          <a:xfrm>
            <a:off x="2819400" y="4114800"/>
            <a:ext cx="1066800" cy="1200329"/>
          </a:xfrm>
          <a:prstGeom prst="rect">
            <a:avLst/>
          </a:prstGeom>
        </p:spPr>
        <p:txBody>
          <a:bodyPr wrap="square">
            <a:spAutoFit/>
          </a:bodyPr>
          <a:lstStyle/>
          <a:p>
            <a:r>
              <a:rPr lang="ru-RU" dirty="0"/>
              <a:t>"Рекомендуемая скорость"</a:t>
            </a:r>
          </a:p>
        </p:txBody>
      </p:sp>
      <p:pic>
        <p:nvPicPr>
          <p:cNvPr id="3076" name="Picture 4" descr="6.2"/>
          <p:cNvPicPr>
            <a:picLocks noChangeAspect="1" noChangeArrowheads="1"/>
          </p:cNvPicPr>
          <p:nvPr/>
        </p:nvPicPr>
        <p:blipFill>
          <a:blip r:embed="rId5" cstate="print"/>
          <a:srcRect/>
          <a:stretch>
            <a:fillRect/>
          </a:stretch>
        </p:blipFill>
        <p:spPr bwMode="auto">
          <a:xfrm>
            <a:off x="1066800" y="4495800"/>
            <a:ext cx="1600200" cy="1143000"/>
          </a:xfrm>
          <a:prstGeom prst="rect">
            <a:avLst/>
          </a:prstGeom>
          <a:noFill/>
        </p:spPr>
      </p:pic>
      <p:sp>
        <p:nvSpPr>
          <p:cNvPr id="9" name="Прямоугольник 8"/>
          <p:cNvSpPr/>
          <p:nvPr/>
        </p:nvSpPr>
        <p:spPr>
          <a:xfrm>
            <a:off x="2362200" y="4038600"/>
            <a:ext cx="476412" cy="369332"/>
          </a:xfrm>
          <a:prstGeom prst="rect">
            <a:avLst/>
          </a:prstGeom>
        </p:spPr>
        <p:txBody>
          <a:bodyPr wrap="none">
            <a:spAutoFit/>
          </a:bodyPr>
          <a:lstStyle/>
          <a:p>
            <a:r>
              <a:rPr lang="ru-RU" dirty="0"/>
              <a:t>6.2</a:t>
            </a:r>
          </a:p>
        </p:txBody>
      </p:sp>
      <p:sp>
        <p:nvSpPr>
          <p:cNvPr id="10" name="Прямоугольник 9"/>
          <p:cNvSpPr/>
          <p:nvPr/>
        </p:nvSpPr>
        <p:spPr>
          <a:xfrm>
            <a:off x="6400800" y="3048000"/>
            <a:ext cx="2057400" cy="923330"/>
          </a:xfrm>
          <a:prstGeom prst="rect">
            <a:avLst/>
          </a:prstGeom>
        </p:spPr>
        <p:txBody>
          <a:bodyPr wrap="square">
            <a:spAutoFit/>
          </a:bodyPr>
          <a:lstStyle/>
          <a:p>
            <a:r>
              <a:rPr lang="ru-RU" dirty="0"/>
              <a:t>"Предварительный указатель направлений"</a:t>
            </a:r>
          </a:p>
        </p:txBody>
      </p:sp>
      <p:pic>
        <p:nvPicPr>
          <p:cNvPr id="3078" name="Picture 6" descr="6.9.1"/>
          <p:cNvPicPr>
            <a:picLocks noChangeAspect="1" noChangeArrowheads="1"/>
          </p:cNvPicPr>
          <p:nvPr/>
        </p:nvPicPr>
        <p:blipFill>
          <a:blip r:embed="rId6" cstate="print"/>
          <a:srcRect/>
          <a:stretch>
            <a:fillRect/>
          </a:stretch>
        </p:blipFill>
        <p:spPr bwMode="auto">
          <a:xfrm>
            <a:off x="4191000" y="2743200"/>
            <a:ext cx="2057400" cy="2590800"/>
          </a:xfrm>
          <a:prstGeom prst="rect">
            <a:avLst/>
          </a:prstGeom>
          <a:noFill/>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0"/>
            <a:ext cx="8229600" cy="1143000"/>
          </a:xfrm>
        </p:spPr>
        <p:txBody>
          <a:bodyPr>
            <a:normAutofit/>
          </a:bodyPr>
          <a:lstStyle/>
          <a:p>
            <a:pPr algn="ctr"/>
            <a:r>
              <a:rPr lang="ru-RU" cap="all" dirty="0"/>
              <a:t>ЗНАКИ СЕРВИСА</a:t>
            </a:r>
            <a:endParaRPr lang="ru-RU" dirty="0"/>
          </a:p>
        </p:txBody>
      </p:sp>
      <p:sp>
        <p:nvSpPr>
          <p:cNvPr id="4" name="Прямоугольник 3"/>
          <p:cNvSpPr/>
          <p:nvPr/>
        </p:nvSpPr>
        <p:spPr>
          <a:xfrm>
            <a:off x="2362200" y="2743200"/>
            <a:ext cx="1321708" cy="369332"/>
          </a:xfrm>
          <a:prstGeom prst="rect">
            <a:avLst/>
          </a:prstGeom>
        </p:spPr>
        <p:txBody>
          <a:bodyPr wrap="none">
            <a:spAutoFit/>
          </a:bodyPr>
          <a:lstStyle/>
          <a:p>
            <a:r>
              <a:rPr lang="ru-RU" dirty="0"/>
              <a:t>"Больница"</a:t>
            </a:r>
          </a:p>
        </p:txBody>
      </p:sp>
      <p:pic>
        <p:nvPicPr>
          <p:cNvPr id="1026" name="Picture 2" descr="7.2"/>
          <p:cNvPicPr>
            <a:picLocks noChangeAspect="1" noChangeArrowheads="1"/>
          </p:cNvPicPr>
          <p:nvPr/>
        </p:nvPicPr>
        <p:blipFill>
          <a:blip r:embed="rId2" cstate="print"/>
          <a:srcRect/>
          <a:stretch>
            <a:fillRect/>
          </a:stretch>
        </p:blipFill>
        <p:spPr bwMode="auto">
          <a:xfrm>
            <a:off x="1143000" y="2286000"/>
            <a:ext cx="1143000" cy="1752600"/>
          </a:xfrm>
          <a:prstGeom prst="rect">
            <a:avLst/>
          </a:prstGeom>
          <a:noFill/>
        </p:spPr>
      </p:pic>
      <p:sp>
        <p:nvSpPr>
          <p:cNvPr id="6" name="Прямоугольник 5"/>
          <p:cNvSpPr/>
          <p:nvPr/>
        </p:nvSpPr>
        <p:spPr>
          <a:xfrm>
            <a:off x="2362200" y="2438400"/>
            <a:ext cx="476412" cy="369332"/>
          </a:xfrm>
          <a:prstGeom prst="rect">
            <a:avLst/>
          </a:prstGeom>
        </p:spPr>
        <p:txBody>
          <a:bodyPr wrap="none">
            <a:spAutoFit/>
          </a:bodyPr>
          <a:lstStyle/>
          <a:p>
            <a:r>
              <a:rPr lang="ru-RU" dirty="0"/>
              <a:t>7.2</a:t>
            </a:r>
          </a:p>
        </p:txBody>
      </p:sp>
      <p:sp>
        <p:nvSpPr>
          <p:cNvPr id="7" name="Прямоугольник 6"/>
          <p:cNvSpPr/>
          <p:nvPr/>
        </p:nvSpPr>
        <p:spPr>
          <a:xfrm>
            <a:off x="6248400" y="2895600"/>
            <a:ext cx="1676400" cy="646331"/>
          </a:xfrm>
          <a:prstGeom prst="rect">
            <a:avLst/>
          </a:prstGeom>
        </p:spPr>
        <p:txBody>
          <a:bodyPr wrap="square">
            <a:spAutoFit/>
          </a:bodyPr>
          <a:lstStyle/>
          <a:p>
            <a:r>
              <a:rPr lang="ru-RU" dirty="0"/>
              <a:t>"Автозаправочная станция"</a:t>
            </a:r>
          </a:p>
        </p:txBody>
      </p:sp>
      <p:pic>
        <p:nvPicPr>
          <p:cNvPr id="1028" name="Picture 4" descr="7.3"/>
          <p:cNvPicPr>
            <a:picLocks noChangeAspect="1" noChangeArrowheads="1"/>
          </p:cNvPicPr>
          <p:nvPr/>
        </p:nvPicPr>
        <p:blipFill>
          <a:blip r:embed="rId3" cstate="print"/>
          <a:srcRect/>
          <a:stretch>
            <a:fillRect/>
          </a:stretch>
        </p:blipFill>
        <p:spPr bwMode="auto">
          <a:xfrm>
            <a:off x="4495800" y="2743200"/>
            <a:ext cx="1600200" cy="1524000"/>
          </a:xfrm>
          <a:prstGeom prst="rect">
            <a:avLst/>
          </a:prstGeom>
          <a:noFill/>
        </p:spPr>
      </p:pic>
      <p:sp>
        <p:nvSpPr>
          <p:cNvPr id="9" name="Прямоугольник 8"/>
          <p:cNvSpPr/>
          <p:nvPr/>
        </p:nvSpPr>
        <p:spPr>
          <a:xfrm>
            <a:off x="6172200" y="2590800"/>
            <a:ext cx="476412" cy="369332"/>
          </a:xfrm>
          <a:prstGeom prst="rect">
            <a:avLst/>
          </a:prstGeom>
        </p:spPr>
        <p:txBody>
          <a:bodyPr wrap="none">
            <a:spAutoFit/>
          </a:bodyPr>
          <a:lstStyle/>
          <a:p>
            <a:r>
              <a:rPr lang="ru-RU" dirty="0"/>
              <a:t>7.3</a:t>
            </a:r>
          </a:p>
        </p:txBody>
      </p:sp>
      <p:sp>
        <p:nvSpPr>
          <p:cNvPr id="10" name="Прямоугольник 9"/>
          <p:cNvSpPr/>
          <p:nvPr/>
        </p:nvSpPr>
        <p:spPr>
          <a:xfrm>
            <a:off x="4648200" y="4800600"/>
            <a:ext cx="1524000" cy="1477328"/>
          </a:xfrm>
          <a:prstGeom prst="rect">
            <a:avLst/>
          </a:prstGeom>
        </p:spPr>
        <p:txBody>
          <a:bodyPr wrap="square">
            <a:spAutoFit/>
          </a:bodyPr>
          <a:lstStyle/>
          <a:p>
            <a:r>
              <a:rPr lang="ru-RU" dirty="0"/>
              <a:t>"Техническое обслуживание автомобилей"</a:t>
            </a:r>
          </a:p>
        </p:txBody>
      </p:sp>
      <p:pic>
        <p:nvPicPr>
          <p:cNvPr id="1030" name="Picture 6" descr="7.4"/>
          <p:cNvPicPr>
            <a:picLocks noChangeAspect="1" noChangeArrowheads="1"/>
          </p:cNvPicPr>
          <p:nvPr/>
        </p:nvPicPr>
        <p:blipFill>
          <a:blip r:embed="rId4" cstate="print"/>
          <a:srcRect/>
          <a:stretch>
            <a:fillRect/>
          </a:stretch>
        </p:blipFill>
        <p:spPr bwMode="auto">
          <a:xfrm>
            <a:off x="2590800" y="4800600"/>
            <a:ext cx="1752600" cy="1295400"/>
          </a:xfrm>
          <a:prstGeom prst="rect">
            <a:avLst/>
          </a:prstGeom>
          <a:noFill/>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838200"/>
            <a:ext cx="8229600" cy="1143000"/>
          </a:xfrm>
        </p:spPr>
        <p:txBody>
          <a:bodyPr>
            <a:normAutofit fontScale="90000"/>
          </a:bodyPr>
          <a:lstStyle/>
          <a:p>
            <a:pPr algn="ctr"/>
            <a:r>
              <a:rPr lang="ru-RU" cap="all" dirty="0"/>
              <a:t>ЗНАКИ ДОПОЛНИТЕЛЬНОЙ ИНФОРМАЦИИ</a:t>
            </a:r>
            <a:br>
              <a:rPr lang="ru-RU" cap="all" dirty="0"/>
            </a:br>
            <a:endParaRPr lang="ru-RU" dirty="0"/>
          </a:p>
        </p:txBody>
      </p:sp>
      <p:sp>
        <p:nvSpPr>
          <p:cNvPr id="4" name="Прямоугольник 3"/>
          <p:cNvSpPr/>
          <p:nvPr/>
        </p:nvSpPr>
        <p:spPr>
          <a:xfrm>
            <a:off x="2057401" y="2667000"/>
            <a:ext cx="1752600" cy="646331"/>
          </a:xfrm>
          <a:prstGeom prst="rect">
            <a:avLst/>
          </a:prstGeom>
        </p:spPr>
        <p:txBody>
          <a:bodyPr wrap="square">
            <a:spAutoFit/>
          </a:bodyPr>
          <a:lstStyle/>
          <a:p>
            <a:r>
              <a:rPr lang="ru-RU" dirty="0"/>
              <a:t>"Расстояние до объекта"</a:t>
            </a:r>
          </a:p>
        </p:txBody>
      </p:sp>
      <p:pic>
        <p:nvPicPr>
          <p:cNvPr id="2050" name="Picture 2" descr="8.1.1"/>
          <p:cNvPicPr>
            <a:picLocks noChangeAspect="1" noChangeArrowheads="1"/>
          </p:cNvPicPr>
          <p:nvPr/>
        </p:nvPicPr>
        <p:blipFill>
          <a:blip r:embed="rId2" cstate="print"/>
          <a:srcRect/>
          <a:stretch>
            <a:fillRect/>
          </a:stretch>
        </p:blipFill>
        <p:spPr bwMode="auto">
          <a:xfrm>
            <a:off x="762000" y="2743200"/>
            <a:ext cx="1188720" cy="609600"/>
          </a:xfrm>
          <a:prstGeom prst="rect">
            <a:avLst/>
          </a:prstGeom>
          <a:noFill/>
        </p:spPr>
      </p:pic>
      <p:sp>
        <p:nvSpPr>
          <p:cNvPr id="6" name="Прямоугольник 5"/>
          <p:cNvSpPr/>
          <p:nvPr/>
        </p:nvSpPr>
        <p:spPr>
          <a:xfrm>
            <a:off x="1828800" y="2286000"/>
            <a:ext cx="651140" cy="369332"/>
          </a:xfrm>
          <a:prstGeom prst="rect">
            <a:avLst/>
          </a:prstGeom>
        </p:spPr>
        <p:txBody>
          <a:bodyPr wrap="none">
            <a:spAutoFit/>
          </a:bodyPr>
          <a:lstStyle/>
          <a:p>
            <a:r>
              <a:rPr lang="ru-RU" dirty="0"/>
              <a:t>8.1.1</a:t>
            </a:r>
          </a:p>
        </p:txBody>
      </p:sp>
      <p:sp>
        <p:nvSpPr>
          <p:cNvPr id="7" name="Прямоугольник 6"/>
          <p:cNvSpPr/>
          <p:nvPr/>
        </p:nvSpPr>
        <p:spPr>
          <a:xfrm>
            <a:off x="6477000" y="3581400"/>
            <a:ext cx="2057400" cy="646331"/>
          </a:xfrm>
          <a:prstGeom prst="rect">
            <a:avLst/>
          </a:prstGeom>
        </p:spPr>
        <p:txBody>
          <a:bodyPr wrap="square">
            <a:spAutoFit/>
          </a:bodyPr>
          <a:lstStyle/>
          <a:p>
            <a:r>
              <a:rPr lang="ru-RU" dirty="0"/>
              <a:t>"Направления действия"</a:t>
            </a:r>
          </a:p>
        </p:txBody>
      </p:sp>
      <p:pic>
        <p:nvPicPr>
          <p:cNvPr id="2052" name="Picture 4" descr="8.3.3"/>
          <p:cNvPicPr>
            <a:picLocks noChangeAspect="1" noChangeArrowheads="1"/>
          </p:cNvPicPr>
          <p:nvPr/>
        </p:nvPicPr>
        <p:blipFill>
          <a:blip r:embed="rId3" cstate="print"/>
          <a:srcRect/>
          <a:stretch>
            <a:fillRect/>
          </a:stretch>
        </p:blipFill>
        <p:spPr bwMode="auto">
          <a:xfrm>
            <a:off x="5029200" y="3962400"/>
            <a:ext cx="891540" cy="457200"/>
          </a:xfrm>
          <a:prstGeom prst="rect">
            <a:avLst/>
          </a:prstGeom>
          <a:noFill/>
        </p:spPr>
      </p:pic>
      <p:pic>
        <p:nvPicPr>
          <p:cNvPr id="2054" name="Picture 6" descr="8.3.2"/>
          <p:cNvPicPr>
            <a:picLocks noChangeAspect="1" noChangeArrowheads="1"/>
          </p:cNvPicPr>
          <p:nvPr/>
        </p:nvPicPr>
        <p:blipFill>
          <a:blip r:embed="rId4" cstate="print"/>
          <a:srcRect/>
          <a:stretch>
            <a:fillRect/>
          </a:stretch>
        </p:blipFill>
        <p:spPr bwMode="auto">
          <a:xfrm>
            <a:off x="5562600" y="3505200"/>
            <a:ext cx="742950" cy="381000"/>
          </a:xfrm>
          <a:prstGeom prst="rect">
            <a:avLst/>
          </a:prstGeom>
          <a:noFill/>
        </p:spPr>
      </p:pic>
      <p:pic>
        <p:nvPicPr>
          <p:cNvPr id="2056" name="Picture 8" descr="8.3.1"/>
          <p:cNvPicPr>
            <a:picLocks noChangeAspect="1" noChangeArrowheads="1"/>
          </p:cNvPicPr>
          <p:nvPr/>
        </p:nvPicPr>
        <p:blipFill>
          <a:blip r:embed="rId5" cstate="print"/>
          <a:srcRect/>
          <a:stretch>
            <a:fillRect/>
          </a:stretch>
        </p:blipFill>
        <p:spPr bwMode="auto">
          <a:xfrm>
            <a:off x="4572000" y="3505200"/>
            <a:ext cx="742950" cy="381000"/>
          </a:xfrm>
          <a:prstGeom prst="rect">
            <a:avLst/>
          </a:prstGeom>
          <a:noFill/>
        </p:spPr>
      </p:pic>
      <p:sp>
        <p:nvSpPr>
          <p:cNvPr id="11" name="Прямоугольник 10"/>
          <p:cNvSpPr/>
          <p:nvPr/>
        </p:nvSpPr>
        <p:spPr>
          <a:xfrm>
            <a:off x="6096000" y="4191000"/>
            <a:ext cx="990600" cy="923330"/>
          </a:xfrm>
          <a:prstGeom prst="rect">
            <a:avLst/>
          </a:prstGeom>
        </p:spPr>
        <p:txBody>
          <a:bodyPr wrap="square">
            <a:spAutoFit/>
          </a:bodyPr>
          <a:lstStyle/>
          <a:p>
            <a:r>
              <a:rPr lang="ru-RU" dirty="0"/>
              <a:t>8.3.1</a:t>
            </a:r>
          </a:p>
          <a:p>
            <a:r>
              <a:rPr lang="ru-RU" dirty="0"/>
              <a:t>8.3.2</a:t>
            </a:r>
          </a:p>
          <a:p>
            <a:r>
              <a:rPr lang="ru-RU" dirty="0"/>
              <a:t>8.3.3</a:t>
            </a:r>
          </a:p>
        </p:txBody>
      </p:sp>
      <p:sp>
        <p:nvSpPr>
          <p:cNvPr id="13" name="Прямоугольник 12"/>
          <p:cNvSpPr/>
          <p:nvPr/>
        </p:nvSpPr>
        <p:spPr>
          <a:xfrm>
            <a:off x="2514600" y="5181600"/>
            <a:ext cx="1787156" cy="369332"/>
          </a:xfrm>
          <a:prstGeom prst="rect">
            <a:avLst/>
          </a:prstGeom>
        </p:spPr>
        <p:txBody>
          <a:bodyPr wrap="none">
            <a:spAutoFit/>
          </a:bodyPr>
          <a:lstStyle/>
          <a:p>
            <a:r>
              <a:rPr lang="ru-RU" dirty="0"/>
              <a:t>"Зона действия"</a:t>
            </a:r>
          </a:p>
        </p:txBody>
      </p:sp>
      <p:pic>
        <p:nvPicPr>
          <p:cNvPr id="2058" name="Picture 10" descr="8.2.6"/>
          <p:cNvPicPr>
            <a:picLocks noChangeAspect="1" noChangeArrowheads="1"/>
          </p:cNvPicPr>
          <p:nvPr/>
        </p:nvPicPr>
        <p:blipFill>
          <a:blip r:embed="rId6" cstate="print"/>
          <a:srcRect/>
          <a:stretch>
            <a:fillRect/>
          </a:stretch>
        </p:blipFill>
        <p:spPr bwMode="auto">
          <a:xfrm>
            <a:off x="1371600" y="5105400"/>
            <a:ext cx="1040130" cy="533400"/>
          </a:xfrm>
          <a:prstGeom prst="rect">
            <a:avLst/>
          </a:prstGeom>
          <a:noFill/>
        </p:spPr>
      </p:pic>
      <p:pic>
        <p:nvPicPr>
          <p:cNvPr id="2060" name="Picture 12" descr="8.2.5"/>
          <p:cNvPicPr>
            <a:picLocks noChangeAspect="1" noChangeArrowheads="1"/>
          </p:cNvPicPr>
          <p:nvPr/>
        </p:nvPicPr>
        <p:blipFill>
          <a:blip r:embed="rId7" cstate="print"/>
          <a:srcRect/>
          <a:stretch>
            <a:fillRect/>
          </a:stretch>
        </p:blipFill>
        <p:spPr bwMode="auto">
          <a:xfrm>
            <a:off x="304800" y="5105400"/>
            <a:ext cx="990600" cy="508000"/>
          </a:xfrm>
          <a:prstGeom prst="rect">
            <a:avLst/>
          </a:prstGeom>
          <a:noFill/>
        </p:spPr>
      </p:pic>
      <p:sp>
        <p:nvSpPr>
          <p:cNvPr id="16" name="Прямоугольник 15"/>
          <p:cNvSpPr/>
          <p:nvPr/>
        </p:nvSpPr>
        <p:spPr>
          <a:xfrm>
            <a:off x="2514600" y="4495800"/>
            <a:ext cx="685800" cy="646331"/>
          </a:xfrm>
          <a:prstGeom prst="rect">
            <a:avLst/>
          </a:prstGeom>
        </p:spPr>
        <p:txBody>
          <a:bodyPr wrap="square">
            <a:spAutoFit/>
          </a:bodyPr>
          <a:lstStyle/>
          <a:p>
            <a:r>
              <a:rPr lang="ru-RU" dirty="0"/>
              <a:t>8.2.5</a:t>
            </a:r>
          </a:p>
          <a:p>
            <a:r>
              <a:rPr lang="ru-RU" dirty="0"/>
              <a:t>8.2.6</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228600"/>
            <a:ext cx="9144000" cy="715962"/>
          </a:xfrm>
        </p:spPr>
        <p:txBody>
          <a:bodyPr>
            <a:normAutofit/>
          </a:bodyPr>
          <a:lstStyle/>
          <a:p>
            <a:pPr algn="ctr"/>
            <a:r>
              <a:rPr lang="ru-RU" sz="3600" dirty="0"/>
              <a:t>Когда и где появились дорожные знаки</a:t>
            </a:r>
          </a:p>
        </p:txBody>
      </p:sp>
      <p:sp>
        <p:nvSpPr>
          <p:cNvPr id="3" name="Содержимое 2"/>
          <p:cNvSpPr>
            <a:spLocks noGrp="1"/>
          </p:cNvSpPr>
          <p:nvPr>
            <p:ph idx="1"/>
          </p:nvPr>
        </p:nvSpPr>
        <p:spPr>
          <a:xfrm>
            <a:off x="0" y="1066800"/>
            <a:ext cx="9144000" cy="4525963"/>
          </a:xfrm>
        </p:spPr>
        <p:txBody>
          <a:bodyPr>
            <a:noAutofit/>
          </a:bodyPr>
          <a:lstStyle/>
          <a:p>
            <a:r>
              <a:rPr lang="ru-RU" sz="1800" dirty="0"/>
              <a:t>В давние времена не было ни личных автомобилей, ни общественного транспорта. Даже конных экипажей ещё не было, и люди ходили пешком из одного поселения в другое. Но им надо было знать, куда ведёт та или иная дорога. А ещё им важно было знать, какое расстояние осталось пройти до нужного места. Чтобы передать эту информацию, наши предки ставили на дорогах камни, особым образом надламывали ветки, делали зарубки на стволах деревьев. А в Древнем Риме, ещё во времена императора Августа, появились знаки, которые либо требовали - «Уступи дорогу», либо предупреждали - «Это опасное место». Кроме того, римляне стали ставить вдоль самых важных дорог каменные столбы. На них высекали расстояние от данного столба до главной площади в Риме - Римского Форума. Можно сказать, что это были первые дорожные знаки. Вспомни знаменитую картину В. М. Васнецова «Витязь на распутье». Сидит на своём коне у перекрёстка дорог сказочный богатырь и думает - куда ему поехать? А на камне высечена информация. Так что камень этот можно считать дорожным знаком. Римская система обозначения расстояний позже распространилась и в других странах. В XVI веке, при царе Фёдоре Иоанновиче, на дороге, которая вела из Москвы в царское имение Коломенское, поставили верстовые столбы высотой в 4 метра. Отсюда и пошло выражение «верста коломенская.»</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274638"/>
            <a:ext cx="10058400" cy="1143000"/>
          </a:xfrm>
        </p:spPr>
        <p:txBody>
          <a:bodyPr>
            <a:normAutofit/>
          </a:bodyPr>
          <a:lstStyle/>
          <a:p>
            <a:pPr algn="ctr"/>
            <a:r>
              <a:rPr lang="ru-RU" sz="3600" dirty="0"/>
              <a:t>При Петре I дорожные столбы появились на дорогах Российской империи</a:t>
            </a:r>
          </a:p>
        </p:txBody>
      </p:sp>
      <p:sp>
        <p:nvSpPr>
          <p:cNvPr id="3" name="Содержимое 2"/>
          <p:cNvSpPr>
            <a:spLocks noGrp="1"/>
          </p:cNvSpPr>
          <p:nvPr>
            <p:ph idx="1"/>
          </p:nvPr>
        </p:nvSpPr>
        <p:spPr>
          <a:xfrm>
            <a:off x="457200" y="1600201"/>
            <a:ext cx="8229600" cy="3962400"/>
          </a:xfrm>
        </p:spPr>
        <p:txBody>
          <a:bodyPr>
            <a:normAutofit fontScale="92500" lnSpcReduction="20000"/>
          </a:bodyPr>
          <a:lstStyle/>
          <a:p>
            <a:r>
              <a:rPr lang="ru-RU" dirty="0"/>
              <a:t> Столбы стали раскрашивать в чёрные и белые полосы. Так их было лучше видно в любое время суток. На них указывали расстояние от одного поселения до другого и название местности. Но серьёзная необходимость в дорожных знаках возникла с появлением автомобилей. Высокая скорость, большой тормозной путь, плохое состояние дорог потребовали создания системы знаков, которые давали бы водителям и пешеходам нужную информацию. И сто с лишним лет назад, на конгрессе Международного туристского союза, было принято решение о том, что дорожные знаки должны быть во всём мире едиными по назначению и виду</a:t>
            </a:r>
          </a:p>
          <a:p>
            <a:endParaRPr lang="ru-RU" dirty="0"/>
          </a:p>
        </p:txBody>
      </p:sp>
      <p:pic>
        <p:nvPicPr>
          <p:cNvPr id="1028" name="Picture 4" descr="http://www.poetomu.ru/_pu/2/s93953051.jpg"/>
          <p:cNvPicPr>
            <a:picLocks noChangeAspect="1" noChangeArrowheads="1"/>
          </p:cNvPicPr>
          <p:nvPr/>
        </p:nvPicPr>
        <p:blipFill>
          <a:blip r:embed="rId2" cstate="print"/>
          <a:srcRect/>
          <a:stretch>
            <a:fillRect/>
          </a:stretch>
        </p:blipFill>
        <p:spPr bwMode="auto">
          <a:xfrm>
            <a:off x="6934200" y="5105400"/>
            <a:ext cx="2209800" cy="1752600"/>
          </a:xfrm>
          <a:prstGeom prst="rect">
            <a:avLst/>
          </a:prstGeom>
          <a:noFill/>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3400" y="0"/>
            <a:ext cx="8229600" cy="1143000"/>
          </a:xfrm>
        </p:spPr>
        <p:txBody>
          <a:bodyPr/>
          <a:lstStyle/>
          <a:p>
            <a:pPr algn="ctr"/>
            <a:r>
              <a:rPr lang="ru-RU" dirty="0"/>
              <a:t>Дорожный договор</a:t>
            </a:r>
          </a:p>
        </p:txBody>
      </p:sp>
      <p:sp>
        <p:nvSpPr>
          <p:cNvPr id="3" name="Содержимое 2"/>
          <p:cNvSpPr>
            <a:spLocks noGrp="1"/>
          </p:cNvSpPr>
          <p:nvPr>
            <p:ph idx="1"/>
          </p:nvPr>
        </p:nvSpPr>
        <p:spPr>
          <a:xfrm>
            <a:off x="381000" y="1219200"/>
            <a:ext cx="8229600" cy="4389120"/>
          </a:xfrm>
        </p:spPr>
        <p:txBody>
          <a:bodyPr>
            <a:normAutofit fontScale="85000" lnSpcReduction="20000"/>
          </a:bodyPr>
          <a:lstStyle/>
          <a:p>
            <a:pPr algn="just"/>
            <a:r>
              <a:rPr lang="ru-RU" dirty="0"/>
              <a:t>А в 1900 году договорились, что на всех дорожных знаках должны быть не надписи, а символы - понятные и иностранным туристам, и неграмотным людям. В 1903 году на улицах Парижа появились первые дорожные знаки. А ещё через 6 лет на Международной конференции в Париже договорились устанавливать дорожные знаки с правой стороны, по ходу движения, за 250 метров до начала опасного участка. Тогда же были установлены первые четыре дорожных знака. Они сохранились и до наших дней, хотя их внешний вид изменился. Эти знаки имеют такие названия: «Неровная дорога», «Опасный поворот», «Пересечение равнозначных дорог» И «Железнодорожный переезд со шлагбаумом». В 1909 году первые дорожные знаки официально появились и в России. Впоследствии были определены количество знаков, их форма и цвета.</a:t>
            </a:r>
          </a:p>
          <a:p>
            <a:pPr algn="just"/>
            <a:endParaRPr lang="ru-RU" dirty="0"/>
          </a:p>
        </p:txBody>
      </p:sp>
      <p:pic>
        <p:nvPicPr>
          <p:cNvPr id="3074" name="Picture 2" descr="Когда и где появились дорожные знаки"/>
          <p:cNvPicPr>
            <a:picLocks noChangeAspect="1" noChangeArrowheads="1"/>
          </p:cNvPicPr>
          <p:nvPr/>
        </p:nvPicPr>
        <p:blipFill>
          <a:blip r:embed="rId2" cstate="print"/>
          <a:srcRect/>
          <a:stretch>
            <a:fillRect/>
          </a:stretch>
        </p:blipFill>
        <p:spPr bwMode="auto">
          <a:xfrm>
            <a:off x="2895600" y="5391149"/>
            <a:ext cx="2371725" cy="1466851"/>
          </a:xfrm>
          <a:prstGeom prst="rect">
            <a:avLst/>
          </a:prstGeom>
          <a:noFill/>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3400" y="-152400"/>
            <a:ext cx="8229600" cy="1143000"/>
          </a:xfrm>
        </p:spPr>
        <p:txBody>
          <a:bodyPr/>
          <a:lstStyle/>
          <a:p>
            <a:pPr algn="ctr"/>
            <a:r>
              <a:rPr lang="ru-RU" dirty="0"/>
              <a:t>Дорожные знаки</a:t>
            </a:r>
          </a:p>
        </p:txBody>
      </p:sp>
      <p:sp>
        <p:nvSpPr>
          <p:cNvPr id="3" name="Содержимое 2"/>
          <p:cNvSpPr>
            <a:spLocks noGrp="1"/>
          </p:cNvSpPr>
          <p:nvPr>
            <p:ph idx="1"/>
          </p:nvPr>
        </p:nvSpPr>
        <p:spPr>
          <a:xfrm>
            <a:off x="381000" y="990600"/>
            <a:ext cx="8229600" cy="4389120"/>
          </a:xfrm>
        </p:spPr>
        <p:txBody>
          <a:bodyPr>
            <a:normAutofit fontScale="77500" lnSpcReduction="20000"/>
          </a:bodyPr>
          <a:lstStyle/>
          <a:p>
            <a:r>
              <a:rPr lang="ru-RU" dirty="0"/>
              <a:t>Представь себе, что с дорог исчезли все дорожные знаки. Даже страшно подумать, что в этом случае произойдёт! Пешеходы не будут знать: где можно переходить дорогу, а где нельзя; где находятся остановки общественного транспорта и пешеходные переходы. Водители не смогут определить: есть ли впереди опасный поворот или неровная дорога; где на дороге могут по явиться дети, а где запрещено движение машин, с какой скоростью можно ездить по дороге, и где дорога пересекается с железнодорожными путями. На дорогах возник бы тогда полный хаос. Авария следовала бы за аварией, а пешеходам было бы опасно переходить дорогу. Для обеспечения безопасности движения и существуют дорожные знаки. Их много, они имеют разные цвета и форму. Сделано это для того, чтобы все, кто участвует в дорожном движении - и пешеходы, и водители - могли лучше понимать язык знаков. Все дорожные знаки помогают организовывать дорожное движение. Их принято делить на восемь групп.</a:t>
            </a:r>
          </a:p>
        </p:txBody>
      </p:sp>
      <p:sp>
        <p:nvSpPr>
          <p:cNvPr id="5" name="Прямоугольник 4"/>
          <p:cNvSpPr/>
          <p:nvPr/>
        </p:nvSpPr>
        <p:spPr>
          <a:xfrm>
            <a:off x="457200" y="5181600"/>
            <a:ext cx="8686800" cy="1600438"/>
          </a:xfrm>
          <a:prstGeom prst="rect">
            <a:avLst/>
          </a:prstGeom>
        </p:spPr>
        <p:txBody>
          <a:bodyPr wrap="square">
            <a:spAutoFit/>
          </a:bodyPr>
          <a:lstStyle/>
          <a:p>
            <a:r>
              <a:rPr lang="ru-RU" sz="1400" dirty="0"/>
              <a:t>Предупреждающие знаки</a:t>
            </a:r>
          </a:p>
          <a:p>
            <a:r>
              <a:rPr lang="ru-RU" sz="1400" dirty="0"/>
              <a:t>Знаки приоритета</a:t>
            </a:r>
          </a:p>
          <a:p>
            <a:r>
              <a:rPr lang="ru-RU" sz="1400" dirty="0"/>
              <a:t>Запрещающие знаки</a:t>
            </a:r>
          </a:p>
          <a:p>
            <a:r>
              <a:rPr lang="ru-RU" sz="1400" dirty="0"/>
              <a:t>Предписывающие знаки</a:t>
            </a:r>
          </a:p>
          <a:p>
            <a:r>
              <a:rPr lang="ru-RU" sz="1400" dirty="0"/>
              <a:t>Знаки особых предписаний</a:t>
            </a:r>
          </a:p>
          <a:p>
            <a:r>
              <a:rPr lang="ru-RU" sz="1400" dirty="0"/>
              <a:t>Информационные знаки</a:t>
            </a:r>
          </a:p>
          <a:p>
            <a:r>
              <a:rPr lang="ru-RU" sz="1400" dirty="0"/>
              <a:t>Знаки сервиса                                      </a:t>
            </a:r>
            <a:r>
              <a:rPr lang="ru-RU" sz="1400" u="sng" dirty="0"/>
              <a:t>Знаки дополнительной информации (таблички)</a:t>
            </a:r>
            <a:endParaRPr lang="ru-RU" sz="1400"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28600"/>
            <a:ext cx="8229600" cy="1143000"/>
          </a:xfrm>
        </p:spPr>
        <p:txBody>
          <a:bodyPr/>
          <a:lstStyle/>
          <a:p>
            <a:r>
              <a:rPr lang="ru-RU" u="sng" dirty="0">
                <a:solidFill>
                  <a:srgbClr val="A1C383"/>
                </a:solidFill>
                <a:latin typeface="Arial"/>
              </a:rPr>
              <a:t>Предупреждающие знаки</a:t>
            </a:r>
            <a:endParaRPr lang="ru-RU" dirty="0"/>
          </a:p>
        </p:txBody>
      </p:sp>
      <p:sp>
        <p:nvSpPr>
          <p:cNvPr id="3" name="Содержимое 2"/>
          <p:cNvSpPr>
            <a:spLocks noGrp="1"/>
          </p:cNvSpPr>
          <p:nvPr>
            <p:ph idx="1"/>
          </p:nvPr>
        </p:nvSpPr>
        <p:spPr>
          <a:xfrm>
            <a:off x="457200" y="1600200"/>
            <a:ext cx="4191000" cy="4525963"/>
          </a:xfrm>
        </p:spPr>
        <p:txBody>
          <a:bodyPr>
            <a:normAutofit fontScale="70000" lnSpcReduction="20000"/>
          </a:bodyPr>
          <a:lstStyle/>
          <a:p>
            <a:pPr algn="ctr"/>
            <a:endParaRPr lang="ru-RU" dirty="0">
              <a:solidFill>
                <a:srgbClr val="727272"/>
              </a:solidFill>
              <a:latin typeface="Arial"/>
            </a:endParaRPr>
          </a:p>
          <a:p>
            <a:pPr algn="ctr"/>
            <a:r>
              <a:rPr lang="ru-RU" dirty="0">
                <a:solidFill>
                  <a:srgbClr val="727272"/>
                </a:solidFill>
                <a:latin typeface="Arial"/>
              </a:rPr>
              <a:t>1.1</a:t>
            </a:r>
            <a:br>
              <a:rPr lang="ru-RU" dirty="0">
                <a:solidFill>
                  <a:srgbClr val="727272"/>
                </a:solidFill>
                <a:latin typeface="Arial"/>
              </a:rPr>
            </a:br>
            <a:r>
              <a:rPr lang="ru-RU" b="1" dirty="0">
                <a:solidFill>
                  <a:srgbClr val="727272"/>
                </a:solidFill>
                <a:latin typeface="Arial"/>
              </a:rPr>
              <a:t>«Железнодорожный переезд</a:t>
            </a:r>
            <a:br>
              <a:rPr lang="ru-RU" b="1" dirty="0">
                <a:solidFill>
                  <a:srgbClr val="727272"/>
                </a:solidFill>
                <a:latin typeface="Arial"/>
              </a:rPr>
            </a:br>
            <a:endParaRPr lang="ru-RU" dirty="0">
              <a:solidFill>
                <a:srgbClr val="727272"/>
              </a:solidFill>
              <a:latin typeface="Arial"/>
            </a:endParaRPr>
          </a:p>
          <a:p>
            <a:pPr algn="ctr"/>
            <a:r>
              <a:rPr lang="ru-RU" dirty="0">
                <a:solidFill>
                  <a:srgbClr val="727272"/>
                </a:solidFill>
                <a:latin typeface="Arial"/>
              </a:rPr>
              <a:t>1.3.1</a:t>
            </a:r>
            <a:br>
              <a:rPr lang="ru-RU" dirty="0">
                <a:solidFill>
                  <a:srgbClr val="727272"/>
                </a:solidFill>
                <a:latin typeface="Arial"/>
              </a:rPr>
            </a:br>
            <a:r>
              <a:rPr lang="ru-RU" b="1" dirty="0">
                <a:solidFill>
                  <a:srgbClr val="727272"/>
                </a:solidFill>
                <a:latin typeface="Arial"/>
              </a:rPr>
              <a:t>«Однопутная</a:t>
            </a:r>
            <a:br>
              <a:rPr lang="ru-RU" b="1" dirty="0">
                <a:solidFill>
                  <a:srgbClr val="727272"/>
                </a:solidFill>
                <a:latin typeface="Arial"/>
              </a:rPr>
            </a:br>
            <a:r>
              <a:rPr lang="ru-RU" b="1" dirty="0">
                <a:solidFill>
                  <a:srgbClr val="727272"/>
                </a:solidFill>
                <a:latin typeface="Arial"/>
              </a:rPr>
              <a:t>железная дорога»</a:t>
            </a:r>
            <a:endParaRPr lang="ru-RU" dirty="0">
              <a:solidFill>
                <a:srgbClr val="727272"/>
              </a:solidFill>
              <a:latin typeface="Arial"/>
            </a:endParaRPr>
          </a:p>
          <a:p>
            <a:pPr algn="ctr"/>
            <a:endParaRPr lang="ru-RU" dirty="0">
              <a:solidFill>
                <a:srgbClr val="727272"/>
              </a:solidFill>
              <a:latin typeface="Arial"/>
            </a:endParaRPr>
          </a:p>
          <a:p>
            <a:pPr algn="ctr"/>
            <a:r>
              <a:rPr lang="ru-RU" dirty="0">
                <a:solidFill>
                  <a:srgbClr val="727272"/>
                </a:solidFill>
                <a:latin typeface="Arial"/>
              </a:rPr>
              <a:t>1.3.2</a:t>
            </a:r>
            <a:br>
              <a:rPr lang="ru-RU" dirty="0">
                <a:solidFill>
                  <a:srgbClr val="727272"/>
                </a:solidFill>
                <a:latin typeface="Arial"/>
              </a:rPr>
            </a:br>
            <a:r>
              <a:rPr lang="ru-RU" b="1" dirty="0">
                <a:solidFill>
                  <a:srgbClr val="727272"/>
                </a:solidFill>
                <a:latin typeface="Arial"/>
              </a:rPr>
              <a:t>«Многопутная</a:t>
            </a:r>
            <a:br>
              <a:rPr lang="ru-RU" b="1" dirty="0">
                <a:solidFill>
                  <a:srgbClr val="727272"/>
                </a:solidFill>
                <a:latin typeface="Arial"/>
              </a:rPr>
            </a:br>
            <a:r>
              <a:rPr lang="ru-RU" b="1" dirty="0">
                <a:solidFill>
                  <a:srgbClr val="727272"/>
                </a:solidFill>
                <a:latin typeface="Arial"/>
              </a:rPr>
              <a:t>железная дорога»</a:t>
            </a:r>
            <a:endParaRPr lang="ru-RU" dirty="0">
              <a:solidFill>
                <a:srgbClr val="727272"/>
              </a:solidFill>
              <a:latin typeface="Arial"/>
            </a:endParaRPr>
          </a:p>
          <a:p>
            <a:pPr algn="ctr"/>
            <a:r>
              <a:rPr lang="ru-RU" b="1" dirty="0">
                <a:solidFill>
                  <a:srgbClr val="727272"/>
                </a:solidFill>
                <a:latin typeface="Arial"/>
              </a:rPr>
              <a:t>со шлагбаумом»</a:t>
            </a:r>
            <a:endParaRPr lang="ru-RU" dirty="0">
              <a:solidFill>
                <a:srgbClr val="727272"/>
              </a:solidFill>
              <a:latin typeface="Arial"/>
            </a:endParaRPr>
          </a:p>
          <a:p>
            <a:pPr algn="ctr"/>
            <a:r>
              <a:rPr lang="ru-RU" dirty="0">
                <a:solidFill>
                  <a:srgbClr val="727272"/>
                </a:solidFill>
                <a:latin typeface="Arial"/>
              </a:rPr>
              <a:t>1.3.1 — с одним путем</a:t>
            </a:r>
          </a:p>
          <a:p>
            <a:pPr algn="ctr"/>
            <a:r>
              <a:rPr lang="ru-RU" dirty="0">
                <a:solidFill>
                  <a:srgbClr val="727272"/>
                </a:solidFill>
                <a:latin typeface="Arial"/>
              </a:rPr>
              <a:t>1.2</a:t>
            </a:r>
            <a:br>
              <a:rPr lang="ru-RU" dirty="0">
                <a:solidFill>
                  <a:srgbClr val="727272"/>
                </a:solidFill>
                <a:latin typeface="Arial"/>
              </a:rPr>
            </a:br>
            <a:r>
              <a:rPr lang="ru-RU" b="1" dirty="0">
                <a:solidFill>
                  <a:srgbClr val="727272"/>
                </a:solidFill>
                <a:latin typeface="Arial"/>
              </a:rPr>
              <a:t>«Железнодорожный переезд</a:t>
            </a:r>
            <a:br>
              <a:rPr lang="ru-RU" b="1" dirty="0">
                <a:solidFill>
                  <a:srgbClr val="727272"/>
                </a:solidFill>
                <a:latin typeface="Arial"/>
              </a:rPr>
            </a:br>
            <a:r>
              <a:rPr lang="ru-RU" b="1" dirty="0">
                <a:solidFill>
                  <a:srgbClr val="727272"/>
                </a:solidFill>
                <a:latin typeface="Arial"/>
              </a:rPr>
              <a:t>без шлагбаума»</a:t>
            </a:r>
            <a:endParaRPr lang="ru-RU" dirty="0">
              <a:solidFill>
                <a:srgbClr val="727272"/>
              </a:solidFill>
              <a:latin typeface="Arial"/>
            </a:endParaRPr>
          </a:p>
          <a:p>
            <a:r>
              <a:rPr lang="ru-RU" dirty="0">
                <a:solidFill>
                  <a:srgbClr val="727272"/>
                </a:solidFill>
                <a:latin typeface="Arial"/>
              </a:rPr>
              <a:t>1.3.2 — с двумя путями и более</a:t>
            </a:r>
            <a:endParaRPr lang="ru-RU" dirty="0"/>
          </a:p>
        </p:txBody>
      </p:sp>
      <p:pic>
        <p:nvPicPr>
          <p:cNvPr id="25602" name="Picture 2" descr="Железнодорожный переезд со шлагбаумом"/>
          <p:cNvPicPr>
            <a:picLocks noChangeAspect="1" noChangeArrowheads="1"/>
          </p:cNvPicPr>
          <p:nvPr/>
        </p:nvPicPr>
        <p:blipFill>
          <a:blip r:embed="rId2" cstate="print"/>
          <a:srcRect/>
          <a:stretch>
            <a:fillRect/>
          </a:stretch>
        </p:blipFill>
        <p:spPr bwMode="auto">
          <a:xfrm>
            <a:off x="4419600" y="1600200"/>
            <a:ext cx="790575" cy="704851"/>
          </a:xfrm>
          <a:prstGeom prst="rect">
            <a:avLst/>
          </a:prstGeom>
          <a:noFill/>
        </p:spPr>
      </p:pic>
      <p:pic>
        <p:nvPicPr>
          <p:cNvPr id="25604" name="Picture 4" descr="Железнодорожный переезд без шлагбаума"/>
          <p:cNvPicPr>
            <a:picLocks noChangeAspect="1" noChangeArrowheads="1"/>
          </p:cNvPicPr>
          <p:nvPr/>
        </p:nvPicPr>
        <p:blipFill>
          <a:blip r:embed="rId3" cstate="print"/>
          <a:srcRect/>
          <a:stretch>
            <a:fillRect/>
          </a:stretch>
        </p:blipFill>
        <p:spPr bwMode="auto">
          <a:xfrm>
            <a:off x="4038600" y="2514600"/>
            <a:ext cx="790575" cy="704851"/>
          </a:xfrm>
          <a:prstGeom prst="rect">
            <a:avLst/>
          </a:prstGeom>
          <a:noFill/>
        </p:spPr>
      </p:pic>
      <p:pic>
        <p:nvPicPr>
          <p:cNvPr id="25606" name="Picture 6" descr="Однопутная железная дорога"/>
          <p:cNvPicPr>
            <a:picLocks noChangeAspect="1" noChangeArrowheads="1"/>
          </p:cNvPicPr>
          <p:nvPr/>
        </p:nvPicPr>
        <p:blipFill>
          <a:blip r:embed="rId4" cstate="print"/>
          <a:srcRect/>
          <a:stretch>
            <a:fillRect/>
          </a:stretch>
        </p:blipFill>
        <p:spPr bwMode="auto">
          <a:xfrm>
            <a:off x="3810000" y="3886200"/>
            <a:ext cx="762000" cy="533400"/>
          </a:xfrm>
          <a:prstGeom prst="rect">
            <a:avLst/>
          </a:prstGeom>
          <a:noFill/>
        </p:spPr>
      </p:pic>
      <p:pic>
        <p:nvPicPr>
          <p:cNvPr id="25608" name="Picture 8" descr="Многопутная железная дорога"/>
          <p:cNvPicPr>
            <a:picLocks noChangeAspect="1" noChangeArrowheads="1"/>
          </p:cNvPicPr>
          <p:nvPr/>
        </p:nvPicPr>
        <p:blipFill>
          <a:blip r:embed="rId5" cstate="print"/>
          <a:srcRect/>
          <a:stretch>
            <a:fillRect/>
          </a:stretch>
        </p:blipFill>
        <p:spPr bwMode="auto">
          <a:xfrm>
            <a:off x="4419600" y="4953000"/>
            <a:ext cx="790575" cy="790576"/>
          </a:xfrm>
          <a:prstGeom prst="rect">
            <a:avLst/>
          </a:prstGeom>
          <a:noFill/>
        </p:spPr>
      </p:pic>
      <p:sp>
        <p:nvSpPr>
          <p:cNvPr id="8" name="Прямоугольник 7"/>
          <p:cNvSpPr/>
          <p:nvPr/>
        </p:nvSpPr>
        <p:spPr>
          <a:xfrm>
            <a:off x="5334000" y="1371600"/>
            <a:ext cx="2286000" cy="1477328"/>
          </a:xfrm>
          <a:prstGeom prst="rect">
            <a:avLst/>
          </a:prstGeom>
        </p:spPr>
        <p:txBody>
          <a:bodyPr>
            <a:spAutoFit/>
          </a:bodyPr>
          <a:lstStyle/>
          <a:p>
            <a:pPr algn="ctr"/>
            <a:endParaRPr lang="ru-RU" dirty="0">
              <a:solidFill>
                <a:srgbClr val="727272"/>
              </a:solidFill>
              <a:latin typeface="Arial"/>
            </a:endParaRPr>
          </a:p>
          <a:p>
            <a:pPr algn="ctr"/>
            <a:r>
              <a:rPr lang="ru-RU" dirty="0">
                <a:solidFill>
                  <a:srgbClr val="727272"/>
                </a:solidFill>
                <a:latin typeface="Arial"/>
              </a:rPr>
              <a:t>1.5</a:t>
            </a:r>
            <a:br>
              <a:rPr lang="ru-RU" dirty="0">
                <a:solidFill>
                  <a:srgbClr val="727272"/>
                </a:solidFill>
                <a:latin typeface="Arial"/>
              </a:rPr>
            </a:br>
            <a:r>
              <a:rPr lang="ru-RU" b="1" dirty="0">
                <a:solidFill>
                  <a:srgbClr val="727272"/>
                </a:solidFill>
                <a:latin typeface="Arial"/>
              </a:rPr>
              <a:t>«Пересечение с трамвайной линией»</a:t>
            </a:r>
            <a:endParaRPr lang="ru-RU" b="0" i="0" dirty="0">
              <a:solidFill>
                <a:srgbClr val="727272"/>
              </a:solidFill>
              <a:latin typeface="Arial"/>
            </a:endParaRPr>
          </a:p>
        </p:txBody>
      </p:sp>
      <p:sp>
        <p:nvSpPr>
          <p:cNvPr id="9" name="Прямоугольник 8"/>
          <p:cNvSpPr/>
          <p:nvPr/>
        </p:nvSpPr>
        <p:spPr>
          <a:xfrm>
            <a:off x="5410200" y="2971800"/>
            <a:ext cx="2286000" cy="1477328"/>
          </a:xfrm>
          <a:prstGeom prst="rect">
            <a:avLst/>
          </a:prstGeom>
        </p:spPr>
        <p:txBody>
          <a:bodyPr>
            <a:spAutoFit/>
          </a:bodyPr>
          <a:lstStyle/>
          <a:p>
            <a:pPr algn="ctr"/>
            <a:endParaRPr lang="ru-RU" dirty="0">
              <a:solidFill>
                <a:srgbClr val="727272"/>
              </a:solidFill>
              <a:latin typeface="Arial"/>
            </a:endParaRPr>
          </a:p>
          <a:p>
            <a:pPr algn="ctr"/>
            <a:r>
              <a:rPr lang="ru-RU" dirty="0">
                <a:solidFill>
                  <a:srgbClr val="727272"/>
                </a:solidFill>
                <a:latin typeface="Arial"/>
              </a:rPr>
              <a:t>1.6</a:t>
            </a:r>
            <a:br>
              <a:rPr lang="ru-RU" dirty="0">
                <a:solidFill>
                  <a:srgbClr val="727272"/>
                </a:solidFill>
                <a:latin typeface="Arial"/>
              </a:rPr>
            </a:br>
            <a:r>
              <a:rPr lang="ru-RU" b="1" dirty="0">
                <a:solidFill>
                  <a:srgbClr val="727272"/>
                </a:solidFill>
                <a:latin typeface="Arial"/>
              </a:rPr>
              <a:t>«Пересечение равнозначных дорог»</a:t>
            </a:r>
            <a:endParaRPr lang="ru-RU" b="0" i="0" dirty="0">
              <a:solidFill>
                <a:srgbClr val="727272"/>
              </a:solidFill>
              <a:latin typeface="Arial"/>
            </a:endParaRPr>
          </a:p>
        </p:txBody>
      </p:sp>
      <p:sp>
        <p:nvSpPr>
          <p:cNvPr id="10" name="Прямоугольник 9"/>
          <p:cNvSpPr/>
          <p:nvPr/>
        </p:nvSpPr>
        <p:spPr>
          <a:xfrm>
            <a:off x="5334000" y="4724400"/>
            <a:ext cx="2286000" cy="1477328"/>
          </a:xfrm>
          <a:prstGeom prst="rect">
            <a:avLst/>
          </a:prstGeom>
        </p:spPr>
        <p:txBody>
          <a:bodyPr>
            <a:spAutoFit/>
          </a:bodyPr>
          <a:lstStyle/>
          <a:p>
            <a:pPr algn="ctr"/>
            <a:endParaRPr lang="ru-RU" dirty="0">
              <a:solidFill>
                <a:srgbClr val="727272"/>
              </a:solidFill>
              <a:latin typeface="Arial"/>
            </a:endParaRPr>
          </a:p>
          <a:p>
            <a:pPr algn="ctr"/>
            <a:r>
              <a:rPr lang="ru-RU" dirty="0">
                <a:solidFill>
                  <a:srgbClr val="727272"/>
                </a:solidFill>
                <a:latin typeface="Arial"/>
              </a:rPr>
              <a:t>1.7</a:t>
            </a:r>
            <a:br>
              <a:rPr lang="ru-RU" dirty="0">
                <a:solidFill>
                  <a:srgbClr val="727272"/>
                </a:solidFill>
                <a:latin typeface="Arial"/>
              </a:rPr>
            </a:br>
            <a:r>
              <a:rPr lang="ru-RU" b="1" dirty="0">
                <a:solidFill>
                  <a:srgbClr val="727272"/>
                </a:solidFill>
                <a:latin typeface="Arial"/>
              </a:rPr>
              <a:t>«Пересечение с круговым движением»</a:t>
            </a:r>
            <a:endParaRPr lang="ru-RU" b="0" i="0" dirty="0">
              <a:solidFill>
                <a:srgbClr val="727272"/>
              </a:solidFill>
              <a:latin typeface="Arial"/>
            </a:endParaRPr>
          </a:p>
        </p:txBody>
      </p:sp>
      <p:pic>
        <p:nvPicPr>
          <p:cNvPr id="25610" name="Picture 10" descr="Пересечение с трамвайной линией"/>
          <p:cNvPicPr>
            <a:picLocks noChangeAspect="1" noChangeArrowheads="1"/>
          </p:cNvPicPr>
          <p:nvPr/>
        </p:nvPicPr>
        <p:blipFill>
          <a:blip r:embed="rId6" cstate="print"/>
          <a:srcRect/>
          <a:stretch>
            <a:fillRect/>
          </a:stretch>
        </p:blipFill>
        <p:spPr bwMode="auto">
          <a:xfrm>
            <a:off x="7315200" y="1600200"/>
            <a:ext cx="790575" cy="704851"/>
          </a:xfrm>
          <a:prstGeom prst="rect">
            <a:avLst/>
          </a:prstGeom>
          <a:noFill/>
        </p:spPr>
      </p:pic>
      <p:pic>
        <p:nvPicPr>
          <p:cNvPr id="25612" name="Picture 12" descr="Пересечение равнозначных дорог"/>
          <p:cNvPicPr>
            <a:picLocks noChangeAspect="1" noChangeArrowheads="1"/>
          </p:cNvPicPr>
          <p:nvPr/>
        </p:nvPicPr>
        <p:blipFill>
          <a:blip r:embed="rId7" cstate="print"/>
          <a:srcRect/>
          <a:stretch>
            <a:fillRect/>
          </a:stretch>
        </p:blipFill>
        <p:spPr bwMode="auto">
          <a:xfrm>
            <a:off x="7543800" y="3352800"/>
            <a:ext cx="790575" cy="704851"/>
          </a:xfrm>
          <a:prstGeom prst="rect">
            <a:avLst/>
          </a:prstGeom>
          <a:noFill/>
        </p:spPr>
      </p:pic>
      <p:pic>
        <p:nvPicPr>
          <p:cNvPr id="25614" name="Picture 14" descr="Пересечение с круговым движением"/>
          <p:cNvPicPr>
            <a:picLocks noChangeAspect="1" noChangeArrowheads="1"/>
          </p:cNvPicPr>
          <p:nvPr/>
        </p:nvPicPr>
        <p:blipFill>
          <a:blip r:embed="rId8" cstate="print"/>
          <a:srcRect/>
          <a:stretch>
            <a:fillRect/>
          </a:stretch>
        </p:blipFill>
        <p:spPr bwMode="auto">
          <a:xfrm>
            <a:off x="7467600" y="5105400"/>
            <a:ext cx="790575" cy="704851"/>
          </a:xfrm>
          <a:prstGeom prst="rect">
            <a:avLst/>
          </a:prstGeom>
          <a:noFill/>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81000" y="0"/>
            <a:ext cx="8229600" cy="1143000"/>
          </a:xfrm>
        </p:spPr>
        <p:txBody>
          <a:bodyPr/>
          <a:lstStyle/>
          <a:p>
            <a:r>
              <a:rPr lang="ru-RU" u="sng" dirty="0"/>
              <a:t>Знаки приоритета</a:t>
            </a:r>
            <a:endParaRPr lang="ru-RU" dirty="0"/>
          </a:p>
        </p:txBody>
      </p:sp>
      <p:pic>
        <p:nvPicPr>
          <p:cNvPr id="24577" name="Picture 1" descr="Главная дорога"/>
          <p:cNvPicPr>
            <a:picLocks noChangeAspect="1" noChangeArrowheads="1"/>
          </p:cNvPicPr>
          <p:nvPr/>
        </p:nvPicPr>
        <p:blipFill>
          <a:blip r:embed="rId2" cstate="print"/>
          <a:srcRect/>
          <a:stretch>
            <a:fillRect/>
          </a:stretch>
        </p:blipFill>
        <p:spPr bwMode="auto">
          <a:xfrm>
            <a:off x="3886200" y="1752600"/>
            <a:ext cx="800100" cy="800100"/>
          </a:xfrm>
          <a:prstGeom prst="rect">
            <a:avLst/>
          </a:prstGeom>
          <a:noFill/>
        </p:spPr>
      </p:pic>
      <p:pic>
        <p:nvPicPr>
          <p:cNvPr id="24578" name="Picture 2" descr="Конец главной дороги"/>
          <p:cNvPicPr>
            <a:picLocks noChangeAspect="1" noChangeArrowheads="1"/>
          </p:cNvPicPr>
          <p:nvPr/>
        </p:nvPicPr>
        <p:blipFill>
          <a:blip r:embed="rId3" cstate="print"/>
          <a:srcRect/>
          <a:stretch>
            <a:fillRect/>
          </a:stretch>
        </p:blipFill>
        <p:spPr bwMode="auto">
          <a:xfrm>
            <a:off x="2971800" y="2743200"/>
            <a:ext cx="800100" cy="800100"/>
          </a:xfrm>
          <a:prstGeom prst="rect">
            <a:avLst/>
          </a:prstGeom>
          <a:noFill/>
        </p:spPr>
      </p:pic>
      <p:pic>
        <p:nvPicPr>
          <p:cNvPr id="24579" name="Picture 3" descr="Пересечение со второстепенной дорогой"/>
          <p:cNvPicPr>
            <a:picLocks noChangeAspect="1" noChangeArrowheads="1"/>
          </p:cNvPicPr>
          <p:nvPr/>
        </p:nvPicPr>
        <p:blipFill>
          <a:blip r:embed="rId4" cstate="print"/>
          <a:srcRect/>
          <a:stretch>
            <a:fillRect/>
          </a:stretch>
        </p:blipFill>
        <p:spPr bwMode="auto">
          <a:xfrm>
            <a:off x="3581400" y="3581400"/>
            <a:ext cx="790575" cy="704850"/>
          </a:xfrm>
          <a:prstGeom prst="rect">
            <a:avLst/>
          </a:prstGeom>
          <a:noFill/>
        </p:spPr>
      </p:pic>
      <p:pic>
        <p:nvPicPr>
          <p:cNvPr id="24580" name="Picture 4" descr="Примыкание второстепенной дороги"/>
          <p:cNvPicPr>
            <a:picLocks noChangeAspect="1" noChangeArrowheads="1"/>
          </p:cNvPicPr>
          <p:nvPr/>
        </p:nvPicPr>
        <p:blipFill>
          <a:blip r:embed="rId5" cstate="print"/>
          <a:srcRect/>
          <a:stretch>
            <a:fillRect/>
          </a:stretch>
        </p:blipFill>
        <p:spPr bwMode="auto">
          <a:xfrm>
            <a:off x="4114800" y="5334000"/>
            <a:ext cx="790575" cy="704850"/>
          </a:xfrm>
          <a:prstGeom prst="rect">
            <a:avLst/>
          </a:prstGeom>
          <a:noFill/>
        </p:spPr>
      </p:pic>
      <p:pic>
        <p:nvPicPr>
          <p:cNvPr id="24581" name="Picture 5" descr="Примыкание второстепенной дороги"/>
          <p:cNvPicPr>
            <a:picLocks noChangeAspect="1" noChangeArrowheads="1"/>
          </p:cNvPicPr>
          <p:nvPr/>
        </p:nvPicPr>
        <p:blipFill>
          <a:blip r:embed="rId6" cstate="print"/>
          <a:srcRect/>
          <a:stretch>
            <a:fillRect/>
          </a:stretch>
        </p:blipFill>
        <p:spPr bwMode="auto">
          <a:xfrm>
            <a:off x="4114800" y="4495800"/>
            <a:ext cx="790575" cy="704850"/>
          </a:xfrm>
          <a:prstGeom prst="rect">
            <a:avLst/>
          </a:prstGeom>
          <a:noFill/>
        </p:spPr>
      </p:pic>
      <p:pic>
        <p:nvPicPr>
          <p:cNvPr id="24582" name="Picture 6" descr="Примыкание второстепенной дороги"/>
          <p:cNvPicPr>
            <a:picLocks noChangeAspect="1" noChangeArrowheads="1"/>
          </p:cNvPicPr>
          <p:nvPr/>
        </p:nvPicPr>
        <p:blipFill>
          <a:blip r:embed="rId7" cstate="print"/>
          <a:srcRect/>
          <a:stretch>
            <a:fillRect/>
          </a:stretch>
        </p:blipFill>
        <p:spPr bwMode="auto">
          <a:xfrm>
            <a:off x="3200400" y="4495800"/>
            <a:ext cx="790575" cy="704850"/>
          </a:xfrm>
          <a:prstGeom prst="rect">
            <a:avLst/>
          </a:prstGeom>
          <a:noFill/>
        </p:spPr>
      </p:pic>
      <p:pic>
        <p:nvPicPr>
          <p:cNvPr id="24583" name="Picture 7" descr="Примыкание второстепенной дороги"/>
          <p:cNvPicPr>
            <a:picLocks noChangeAspect="1" noChangeArrowheads="1"/>
          </p:cNvPicPr>
          <p:nvPr/>
        </p:nvPicPr>
        <p:blipFill>
          <a:blip r:embed="rId8" cstate="print"/>
          <a:srcRect/>
          <a:stretch>
            <a:fillRect/>
          </a:stretch>
        </p:blipFill>
        <p:spPr bwMode="auto">
          <a:xfrm>
            <a:off x="2362200" y="4495800"/>
            <a:ext cx="790575" cy="704850"/>
          </a:xfrm>
          <a:prstGeom prst="rect">
            <a:avLst/>
          </a:prstGeom>
          <a:noFill/>
        </p:spPr>
      </p:pic>
      <p:pic>
        <p:nvPicPr>
          <p:cNvPr id="24584" name="Picture 8" descr="Примыкание второстепенной дороги"/>
          <p:cNvPicPr>
            <a:picLocks noChangeAspect="1" noChangeArrowheads="1"/>
          </p:cNvPicPr>
          <p:nvPr/>
        </p:nvPicPr>
        <p:blipFill>
          <a:blip r:embed="rId9" cstate="print"/>
          <a:srcRect/>
          <a:stretch>
            <a:fillRect/>
          </a:stretch>
        </p:blipFill>
        <p:spPr bwMode="auto">
          <a:xfrm>
            <a:off x="2362200" y="5334000"/>
            <a:ext cx="790575" cy="704850"/>
          </a:xfrm>
          <a:prstGeom prst="rect">
            <a:avLst/>
          </a:prstGeom>
          <a:noFill/>
        </p:spPr>
      </p:pic>
      <p:pic>
        <p:nvPicPr>
          <p:cNvPr id="24585" name="Picture 9" descr="Примыкание второстепенной дороги"/>
          <p:cNvPicPr>
            <a:picLocks noChangeAspect="1" noChangeArrowheads="1"/>
          </p:cNvPicPr>
          <p:nvPr/>
        </p:nvPicPr>
        <p:blipFill>
          <a:blip r:embed="rId10" cstate="print"/>
          <a:srcRect/>
          <a:stretch>
            <a:fillRect/>
          </a:stretch>
        </p:blipFill>
        <p:spPr bwMode="auto">
          <a:xfrm>
            <a:off x="3200400" y="5257800"/>
            <a:ext cx="790575" cy="704850"/>
          </a:xfrm>
          <a:prstGeom prst="rect">
            <a:avLst/>
          </a:prstGeom>
          <a:noFill/>
        </p:spPr>
      </p:pic>
      <p:pic>
        <p:nvPicPr>
          <p:cNvPr id="24586" name="Picture 10" descr="Уступите дорогу"/>
          <p:cNvPicPr>
            <a:picLocks noChangeAspect="1" noChangeArrowheads="1"/>
          </p:cNvPicPr>
          <p:nvPr/>
        </p:nvPicPr>
        <p:blipFill>
          <a:blip r:embed="rId11" cstate="print"/>
          <a:srcRect/>
          <a:stretch>
            <a:fillRect/>
          </a:stretch>
        </p:blipFill>
        <p:spPr bwMode="auto">
          <a:xfrm>
            <a:off x="6781800" y="1828800"/>
            <a:ext cx="790575" cy="704850"/>
          </a:xfrm>
          <a:prstGeom prst="rect">
            <a:avLst/>
          </a:prstGeom>
          <a:noFill/>
        </p:spPr>
      </p:pic>
      <p:pic>
        <p:nvPicPr>
          <p:cNvPr id="24587" name="Picture 11" descr="Движение без остановки запрещено"/>
          <p:cNvPicPr>
            <a:picLocks noChangeAspect="1" noChangeArrowheads="1"/>
          </p:cNvPicPr>
          <p:nvPr/>
        </p:nvPicPr>
        <p:blipFill>
          <a:blip r:embed="rId12" cstate="print"/>
          <a:srcRect/>
          <a:stretch>
            <a:fillRect/>
          </a:stretch>
        </p:blipFill>
        <p:spPr bwMode="auto">
          <a:xfrm>
            <a:off x="7010400" y="2971800"/>
            <a:ext cx="790575" cy="790575"/>
          </a:xfrm>
          <a:prstGeom prst="rect">
            <a:avLst/>
          </a:prstGeom>
          <a:noFill/>
        </p:spPr>
      </p:pic>
      <p:sp>
        <p:nvSpPr>
          <p:cNvPr id="17" name="Прямоугольник 16"/>
          <p:cNvSpPr/>
          <p:nvPr/>
        </p:nvSpPr>
        <p:spPr>
          <a:xfrm>
            <a:off x="304800" y="1219200"/>
            <a:ext cx="3810000" cy="1477328"/>
          </a:xfrm>
          <a:prstGeom prst="rect">
            <a:avLst/>
          </a:prstGeom>
        </p:spPr>
        <p:txBody>
          <a:bodyPr wrap="square">
            <a:spAutoFit/>
          </a:bodyPr>
          <a:lstStyle/>
          <a:p>
            <a:r>
              <a:rPr lang="ru-RU" dirty="0"/>
              <a:t>2.1</a:t>
            </a:r>
            <a:br>
              <a:rPr lang="ru-RU" dirty="0"/>
            </a:br>
            <a:r>
              <a:rPr lang="ru-RU" b="1" dirty="0"/>
              <a:t>«Главная дорога»</a:t>
            </a:r>
            <a:br>
              <a:rPr lang="ru-RU" dirty="0"/>
            </a:br>
            <a:r>
              <a:rPr lang="ru-RU" dirty="0"/>
              <a:t>Дорога, на которой предоставлено</a:t>
            </a:r>
            <a:br>
              <a:rPr lang="ru-RU" dirty="0"/>
            </a:br>
            <a:r>
              <a:rPr lang="ru-RU" dirty="0"/>
              <a:t>право преимущественного проезда</a:t>
            </a:r>
            <a:br>
              <a:rPr lang="ru-RU" dirty="0"/>
            </a:br>
            <a:r>
              <a:rPr lang="ru-RU" dirty="0"/>
              <a:t>нерегулируемых перекрестков.</a:t>
            </a:r>
          </a:p>
        </p:txBody>
      </p:sp>
      <p:sp>
        <p:nvSpPr>
          <p:cNvPr id="18" name="Прямоугольник 17"/>
          <p:cNvSpPr/>
          <p:nvPr/>
        </p:nvSpPr>
        <p:spPr>
          <a:xfrm>
            <a:off x="381000" y="2743200"/>
            <a:ext cx="2667000" cy="646331"/>
          </a:xfrm>
          <a:prstGeom prst="rect">
            <a:avLst/>
          </a:prstGeom>
        </p:spPr>
        <p:txBody>
          <a:bodyPr wrap="square">
            <a:spAutoFit/>
          </a:bodyPr>
          <a:lstStyle/>
          <a:p>
            <a:r>
              <a:rPr lang="ru-RU" dirty="0"/>
              <a:t>2.2</a:t>
            </a:r>
            <a:br>
              <a:rPr lang="ru-RU" dirty="0"/>
            </a:br>
            <a:r>
              <a:rPr lang="ru-RU" b="1" dirty="0"/>
              <a:t>«Конец главной дороги»</a:t>
            </a:r>
            <a:endParaRPr lang="ru-RU" dirty="0"/>
          </a:p>
        </p:txBody>
      </p:sp>
      <p:sp>
        <p:nvSpPr>
          <p:cNvPr id="19" name="Прямоугольник 18"/>
          <p:cNvSpPr/>
          <p:nvPr/>
        </p:nvSpPr>
        <p:spPr>
          <a:xfrm>
            <a:off x="685800" y="3657600"/>
            <a:ext cx="2819400" cy="923330"/>
          </a:xfrm>
          <a:prstGeom prst="rect">
            <a:avLst/>
          </a:prstGeom>
        </p:spPr>
        <p:txBody>
          <a:bodyPr wrap="square">
            <a:spAutoFit/>
          </a:bodyPr>
          <a:lstStyle/>
          <a:p>
            <a:r>
              <a:rPr lang="ru-RU" dirty="0"/>
              <a:t>2.3.1</a:t>
            </a:r>
            <a:br>
              <a:rPr lang="ru-RU" dirty="0"/>
            </a:br>
            <a:r>
              <a:rPr lang="ru-RU" b="1" dirty="0"/>
              <a:t>«Пересечение со второстепенной дорогой»</a:t>
            </a:r>
            <a:endParaRPr lang="ru-RU" dirty="0"/>
          </a:p>
        </p:txBody>
      </p:sp>
      <p:sp>
        <p:nvSpPr>
          <p:cNvPr id="20" name="Прямоугольник 19"/>
          <p:cNvSpPr/>
          <p:nvPr/>
        </p:nvSpPr>
        <p:spPr>
          <a:xfrm>
            <a:off x="457201" y="4724400"/>
            <a:ext cx="1828800" cy="923330"/>
          </a:xfrm>
          <a:prstGeom prst="rect">
            <a:avLst/>
          </a:prstGeom>
        </p:spPr>
        <p:txBody>
          <a:bodyPr wrap="square">
            <a:spAutoFit/>
          </a:bodyPr>
          <a:lstStyle/>
          <a:p>
            <a:r>
              <a:rPr lang="ru-RU" b="1" dirty="0"/>
              <a:t>«Примыкание второстепенной дороги»</a:t>
            </a:r>
            <a:endParaRPr lang="ru-RU" dirty="0"/>
          </a:p>
        </p:txBody>
      </p:sp>
      <p:sp>
        <p:nvSpPr>
          <p:cNvPr id="21" name="Прямоугольник 20"/>
          <p:cNvSpPr/>
          <p:nvPr/>
        </p:nvSpPr>
        <p:spPr>
          <a:xfrm>
            <a:off x="4724400" y="1828800"/>
            <a:ext cx="2057400" cy="646331"/>
          </a:xfrm>
          <a:prstGeom prst="rect">
            <a:avLst/>
          </a:prstGeom>
        </p:spPr>
        <p:txBody>
          <a:bodyPr wrap="square">
            <a:spAutoFit/>
          </a:bodyPr>
          <a:lstStyle/>
          <a:p>
            <a:r>
              <a:rPr lang="ru-RU" dirty="0"/>
              <a:t>2.4</a:t>
            </a:r>
            <a:br>
              <a:rPr lang="ru-RU" dirty="0"/>
            </a:br>
            <a:r>
              <a:rPr lang="ru-RU" b="1" dirty="0"/>
              <a:t>«Уступите дорогу»</a:t>
            </a:r>
            <a:endParaRPr lang="ru-RU" dirty="0"/>
          </a:p>
        </p:txBody>
      </p:sp>
      <p:sp>
        <p:nvSpPr>
          <p:cNvPr id="22" name="Прямоугольник 21"/>
          <p:cNvSpPr/>
          <p:nvPr/>
        </p:nvSpPr>
        <p:spPr>
          <a:xfrm>
            <a:off x="4267200" y="2743200"/>
            <a:ext cx="2362200" cy="1200329"/>
          </a:xfrm>
          <a:prstGeom prst="rect">
            <a:avLst/>
          </a:prstGeom>
        </p:spPr>
        <p:txBody>
          <a:bodyPr wrap="square">
            <a:spAutoFit/>
          </a:bodyPr>
          <a:lstStyle/>
          <a:p>
            <a:r>
              <a:rPr lang="ru-RU" dirty="0"/>
              <a:t>2.5</a:t>
            </a:r>
            <a:br>
              <a:rPr lang="ru-RU" dirty="0"/>
            </a:br>
            <a:r>
              <a:rPr lang="ru-RU" b="1" dirty="0"/>
              <a:t>«Движение без остановки запрещено»</a:t>
            </a:r>
            <a:endParaRPr lang="ru-RU" dirty="0"/>
          </a:p>
        </p:txBody>
      </p:sp>
      <p:sp>
        <p:nvSpPr>
          <p:cNvPr id="23" name="Прямоугольник 22"/>
          <p:cNvSpPr/>
          <p:nvPr/>
        </p:nvSpPr>
        <p:spPr>
          <a:xfrm>
            <a:off x="5105400" y="4495800"/>
            <a:ext cx="2133600" cy="1200329"/>
          </a:xfrm>
          <a:prstGeom prst="rect">
            <a:avLst/>
          </a:prstGeom>
        </p:spPr>
        <p:txBody>
          <a:bodyPr wrap="square">
            <a:spAutoFit/>
          </a:bodyPr>
          <a:lstStyle/>
          <a:p>
            <a:r>
              <a:rPr lang="ru-RU" dirty="0"/>
              <a:t>2.7</a:t>
            </a:r>
            <a:br>
              <a:rPr lang="ru-RU" dirty="0"/>
            </a:br>
            <a:r>
              <a:rPr lang="ru-RU" b="1" dirty="0"/>
              <a:t>«Преимущество перед встречным движением»</a:t>
            </a:r>
            <a:endParaRPr lang="ru-RU" dirty="0"/>
          </a:p>
        </p:txBody>
      </p:sp>
      <p:pic>
        <p:nvPicPr>
          <p:cNvPr id="24589" name="Picture 13" descr="Преимущество перед встречным движением"/>
          <p:cNvPicPr>
            <a:picLocks noChangeAspect="1" noChangeArrowheads="1"/>
          </p:cNvPicPr>
          <p:nvPr/>
        </p:nvPicPr>
        <p:blipFill>
          <a:blip r:embed="rId13" cstate="print"/>
          <a:srcRect/>
          <a:stretch>
            <a:fillRect/>
          </a:stretch>
        </p:blipFill>
        <p:spPr bwMode="auto">
          <a:xfrm>
            <a:off x="7162800" y="4724400"/>
            <a:ext cx="790575" cy="790576"/>
          </a:xfrm>
          <a:prstGeom prst="rect">
            <a:avLst/>
          </a:prstGeom>
          <a:noFill/>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0"/>
            <a:ext cx="8229600" cy="1143000"/>
          </a:xfrm>
        </p:spPr>
        <p:txBody>
          <a:bodyPr/>
          <a:lstStyle/>
          <a:p>
            <a:pPr algn="ctr"/>
            <a:r>
              <a:rPr lang="ru-RU" u="sng" dirty="0"/>
              <a:t>Запрещающие знаки</a:t>
            </a:r>
            <a:endParaRPr lang="ru-RU" dirty="0"/>
          </a:p>
        </p:txBody>
      </p:sp>
      <p:sp>
        <p:nvSpPr>
          <p:cNvPr id="6" name="Прямоугольник 5"/>
          <p:cNvSpPr/>
          <p:nvPr/>
        </p:nvSpPr>
        <p:spPr>
          <a:xfrm>
            <a:off x="304800" y="1752600"/>
            <a:ext cx="1447800" cy="923330"/>
          </a:xfrm>
          <a:prstGeom prst="rect">
            <a:avLst/>
          </a:prstGeom>
        </p:spPr>
        <p:txBody>
          <a:bodyPr wrap="square">
            <a:spAutoFit/>
          </a:bodyPr>
          <a:lstStyle/>
          <a:p>
            <a:r>
              <a:rPr lang="ru-RU" dirty="0"/>
              <a:t>3.1</a:t>
            </a:r>
            <a:br>
              <a:rPr lang="ru-RU" dirty="0"/>
            </a:br>
            <a:r>
              <a:rPr lang="ru-RU" b="1" dirty="0"/>
              <a:t>«Въезд запрещен»</a:t>
            </a:r>
            <a:endParaRPr lang="ru-RU" dirty="0"/>
          </a:p>
        </p:txBody>
      </p:sp>
      <p:sp>
        <p:nvSpPr>
          <p:cNvPr id="7" name="Прямоугольник 6"/>
          <p:cNvSpPr/>
          <p:nvPr/>
        </p:nvSpPr>
        <p:spPr>
          <a:xfrm>
            <a:off x="228600" y="2971800"/>
            <a:ext cx="1828800" cy="923330"/>
          </a:xfrm>
          <a:prstGeom prst="rect">
            <a:avLst/>
          </a:prstGeom>
        </p:spPr>
        <p:txBody>
          <a:bodyPr wrap="square">
            <a:spAutoFit/>
          </a:bodyPr>
          <a:lstStyle/>
          <a:p>
            <a:r>
              <a:rPr lang="ru-RU" dirty="0"/>
              <a:t>3.2</a:t>
            </a:r>
            <a:br>
              <a:rPr lang="ru-RU" dirty="0"/>
            </a:br>
            <a:r>
              <a:rPr lang="ru-RU" b="1" dirty="0"/>
              <a:t>«Движение запрещено»</a:t>
            </a:r>
            <a:endParaRPr lang="ru-RU" dirty="0"/>
          </a:p>
        </p:txBody>
      </p:sp>
      <p:pic>
        <p:nvPicPr>
          <p:cNvPr id="18434" name="Picture 2" descr="Въезд запрещен"/>
          <p:cNvPicPr>
            <a:picLocks noChangeAspect="1" noChangeArrowheads="1"/>
          </p:cNvPicPr>
          <p:nvPr/>
        </p:nvPicPr>
        <p:blipFill>
          <a:blip r:embed="rId2" cstate="print"/>
          <a:srcRect/>
          <a:stretch>
            <a:fillRect/>
          </a:stretch>
        </p:blipFill>
        <p:spPr bwMode="auto">
          <a:xfrm>
            <a:off x="1676400" y="1828800"/>
            <a:ext cx="790575" cy="790576"/>
          </a:xfrm>
          <a:prstGeom prst="rect">
            <a:avLst/>
          </a:prstGeom>
          <a:noFill/>
        </p:spPr>
      </p:pic>
      <p:pic>
        <p:nvPicPr>
          <p:cNvPr id="18436" name="Picture 4" descr="Движение запрещено"/>
          <p:cNvPicPr>
            <a:picLocks noChangeAspect="1" noChangeArrowheads="1"/>
          </p:cNvPicPr>
          <p:nvPr/>
        </p:nvPicPr>
        <p:blipFill>
          <a:blip r:embed="rId3" cstate="print"/>
          <a:srcRect/>
          <a:stretch>
            <a:fillRect/>
          </a:stretch>
        </p:blipFill>
        <p:spPr bwMode="auto">
          <a:xfrm>
            <a:off x="1752600" y="3124200"/>
            <a:ext cx="790575" cy="790576"/>
          </a:xfrm>
          <a:prstGeom prst="rect">
            <a:avLst/>
          </a:prstGeom>
          <a:noFill/>
        </p:spPr>
      </p:pic>
      <p:sp>
        <p:nvSpPr>
          <p:cNvPr id="11" name="Прямоугольник 10"/>
          <p:cNvSpPr/>
          <p:nvPr/>
        </p:nvSpPr>
        <p:spPr>
          <a:xfrm>
            <a:off x="304800" y="4114800"/>
            <a:ext cx="2438400" cy="1200329"/>
          </a:xfrm>
          <a:prstGeom prst="rect">
            <a:avLst/>
          </a:prstGeom>
        </p:spPr>
        <p:txBody>
          <a:bodyPr wrap="square">
            <a:spAutoFit/>
          </a:bodyPr>
          <a:lstStyle/>
          <a:p>
            <a:r>
              <a:rPr lang="ru-RU" dirty="0"/>
              <a:t>3.4</a:t>
            </a:r>
            <a:br>
              <a:rPr lang="ru-RU" dirty="0"/>
            </a:br>
            <a:r>
              <a:rPr lang="ru-RU" b="1" dirty="0"/>
              <a:t>«Движение грузовых автомобилей запрещено»</a:t>
            </a:r>
            <a:endParaRPr lang="ru-RU" dirty="0"/>
          </a:p>
        </p:txBody>
      </p:sp>
      <p:pic>
        <p:nvPicPr>
          <p:cNvPr id="18438" name="Picture 6" descr="Движение грузовых автомобилей запрещено"/>
          <p:cNvPicPr>
            <a:picLocks noChangeAspect="1" noChangeArrowheads="1"/>
          </p:cNvPicPr>
          <p:nvPr/>
        </p:nvPicPr>
        <p:blipFill>
          <a:blip r:embed="rId4" cstate="print"/>
          <a:srcRect/>
          <a:stretch>
            <a:fillRect/>
          </a:stretch>
        </p:blipFill>
        <p:spPr bwMode="auto">
          <a:xfrm>
            <a:off x="2667000" y="4572000"/>
            <a:ext cx="790575" cy="790576"/>
          </a:xfrm>
          <a:prstGeom prst="rect">
            <a:avLst/>
          </a:prstGeom>
          <a:noFill/>
        </p:spPr>
      </p:pic>
      <p:sp>
        <p:nvSpPr>
          <p:cNvPr id="14" name="Прямоугольник 13"/>
          <p:cNvSpPr/>
          <p:nvPr/>
        </p:nvSpPr>
        <p:spPr>
          <a:xfrm>
            <a:off x="381000" y="5486400"/>
            <a:ext cx="3200400" cy="1200329"/>
          </a:xfrm>
          <a:prstGeom prst="rect">
            <a:avLst/>
          </a:prstGeom>
        </p:spPr>
        <p:txBody>
          <a:bodyPr wrap="square">
            <a:spAutoFit/>
          </a:bodyPr>
          <a:lstStyle/>
          <a:p>
            <a:r>
              <a:rPr lang="ru-RU" dirty="0"/>
              <a:t>3.3</a:t>
            </a:r>
            <a:br>
              <a:rPr lang="ru-RU" dirty="0"/>
            </a:br>
            <a:r>
              <a:rPr lang="ru-RU" b="1" dirty="0"/>
              <a:t>«Движение механических</a:t>
            </a:r>
            <a:br>
              <a:rPr lang="ru-RU" b="1" dirty="0"/>
            </a:br>
            <a:r>
              <a:rPr lang="ru-RU" b="1" dirty="0"/>
              <a:t>транспортных средств запрещено»</a:t>
            </a:r>
            <a:endParaRPr lang="ru-RU" dirty="0"/>
          </a:p>
        </p:txBody>
      </p:sp>
      <p:sp>
        <p:nvSpPr>
          <p:cNvPr id="15" name="Прямоугольник 14"/>
          <p:cNvSpPr/>
          <p:nvPr/>
        </p:nvSpPr>
        <p:spPr>
          <a:xfrm>
            <a:off x="2819400" y="1828800"/>
            <a:ext cx="3048000" cy="923330"/>
          </a:xfrm>
          <a:prstGeom prst="rect">
            <a:avLst/>
          </a:prstGeom>
        </p:spPr>
        <p:txBody>
          <a:bodyPr wrap="square">
            <a:spAutoFit/>
          </a:bodyPr>
          <a:lstStyle/>
          <a:p>
            <a:r>
              <a:rPr lang="ru-RU" dirty="0"/>
              <a:t>3.5</a:t>
            </a:r>
            <a:br>
              <a:rPr lang="ru-RU" dirty="0"/>
            </a:br>
            <a:r>
              <a:rPr lang="ru-RU" b="1" dirty="0"/>
              <a:t>«Движение мотоциклов запрещено»</a:t>
            </a:r>
            <a:endParaRPr lang="ru-RU" dirty="0"/>
          </a:p>
        </p:txBody>
      </p:sp>
      <p:sp>
        <p:nvSpPr>
          <p:cNvPr id="16" name="Прямоугольник 15"/>
          <p:cNvSpPr/>
          <p:nvPr/>
        </p:nvSpPr>
        <p:spPr>
          <a:xfrm>
            <a:off x="2895600" y="2971800"/>
            <a:ext cx="2438400" cy="923330"/>
          </a:xfrm>
          <a:prstGeom prst="rect">
            <a:avLst/>
          </a:prstGeom>
        </p:spPr>
        <p:txBody>
          <a:bodyPr wrap="square">
            <a:spAutoFit/>
          </a:bodyPr>
          <a:lstStyle/>
          <a:p>
            <a:r>
              <a:rPr lang="ru-RU" dirty="0"/>
              <a:t>3.6</a:t>
            </a:r>
            <a:br>
              <a:rPr lang="ru-RU" dirty="0"/>
            </a:br>
            <a:r>
              <a:rPr lang="ru-RU" b="1" dirty="0"/>
              <a:t>«Движение тракторов запрещено»</a:t>
            </a:r>
            <a:endParaRPr lang="ru-RU" dirty="0"/>
          </a:p>
        </p:txBody>
      </p:sp>
      <p:pic>
        <p:nvPicPr>
          <p:cNvPr id="18440" name="Picture 8" descr="Движение мотоциклов запрещено"/>
          <p:cNvPicPr>
            <a:picLocks noChangeAspect="1" noChangeArrowheads="1"/>
          </p:cNvPicPr>
          <p:nvPr/>
        </p:nvPicPr>
        <p:blipFill>
          <a:blip r:embed="rId5" cstate="print"/>
          <a:srcRect/>
          <a:stretch>
            <a:fillRect/>
          </a:stretch>
        </p:blipFill>
        <p:spPr bwMode="auto">
          <a:xfrm>
            <a:off x="3200400" y="5791200"/>
            <a:ext cx="790575" cy="790576"/>
          </a:xfrm>
          <a:prstGeom prst="rect">
            <a:avLst/>
          </a:prstGeom>
          <a:noFill/>
        </p:spPr>
      </p:pic>
      <p:pic>
        <p:nvPicPr>
          <p:cNvPr id="18442" name="Picture 10" descr="Движение тракторов запрещено"/>
          <p:cNvPicPr>
            <a:picLocks noChangeAspect="1" noChangeArrowheads="1"/>
          </p:cNvPicPr>
          <p:nvPr/>
        </p:nvPicPr>
        <p:blipFill>
          <a:blip r:embed="rId6" cstate="print"/>
          <a:srcRect/>
          <a:stretch>
            <a:fillRect/>
          </a:stretch>
        </p:blipFill>
        <p:spPr bwMode="auto">
          <a:xfrm>
            <a:off x="5334000" y="3200400"/>
            <a:ext cx="790575" cy="790576"/>
          </a:xfrm>
          <a:prstGeom prst="rect">
            <a:avLst/>
          </a:prstGeom>
          <a:noFill/>
        </p:spPr>
      </p:pic>
      <p:pic>
        <p:nvPicPr>
          <p:cNvPr id="18444" name="Picture 12" descr="Движение мотоциклов запрещено"/>
          <p:cNvPicPr>
            <a:picLocks noChangeAspect="1" noChangeArrowheads="1"/>
          </p:cNvPicPr>
          <p:nvPr/>
        </p:nvPicPr>
        <p:blipFill>
          <a:blip r:embed="rId5" cstate="print"/>
          <a:srcRect/>
          <a:stretch>
            <a:fillRect/>
          </a:stretch>
        </p:blipFill>
        <p:spPr bwMode="auto">
          <a:xfrm>
            <a:off x="5334000" y="1981200"/>
            <a:ext cx="790575" cy="790576"/>
          </a:xfrm>
          <a:prstGeom prst="rect">
            <a:avLst/>
          </a:prstGeom>
          <a:noFill/>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3400" y="0"/>
            <a:ext cx="8229600" cy="1143000"/>
          </a:xfrm>
        </p:spPr>
        <p:txBody>
          <a:bodyPr/>
          <a:lstStyle/>
          <a:p>
            <a:pPr algn="ctr"/>
            <a:r>
              <a:rPr lang="ru-RU" u="sng" dirty="0"/>
              <a:t>Предписывающие знаки</a:t>
            </a:r>
            <a:endParaRPr lang="ru-RU" dirty="0"/>
          </a:p>
        </p:txBody>
      </p:sp>
      <p:sp>
        <p:nvSpPr>
          <p:cNvPr id="4" name="Прямоугольник 3"/>
          <p:cNvSpPr/>
          <p:nvPr/>
        </p:nvSpPr>
        <p:spPr>
          <a:xfrm>
            <a:off x="381000" y="1752600"/>
            <a:ext cx="2133600" cy="923330"/>
          </a:xfrm>
          <a:prstGeom prst="rect">
            <a:avLst/>
          </a:prstGeom>
        </p:spPr>
        <p:txBody>
          <a:bodyPr wrap="square">
            <a:spAutoFit/>
          </a:bodyPr>
          <a:lstStyle/>
          <a:p>
            <a:r>
              <a:rPr lang="ru-RU" dirty="0"/>
              <a:t>4.1.1</a:t>
            </a:r>
            <a:br>
              <a:rPr lang="ru-RU" dirty="0"/>
            </a:br>
            <a:r>
              <a:rPr lang="ru-RU" b="1" dirty="0"/>
              <a:t>«Движение прямо»</a:t>
            </a:r>
            <a:endParaRPr lang="ru-RU" dirty="0"/>
          </a:p>
        </p:txBody>
      </p:sp>
      <p:pic>
        <p:nvPicPr>
          <p:cNvPr id="19458" name="Picture 2" descr="Движение прямо"/>
          <p:cNvPicPr>
            <a:picLocks noChangeAspect="1" noChangeArrowheads="1"/>
          </p:cNvPicPr>
          <p:nvPr/>
        </p:nvPicPr>
        <p:blipFill>
          <a:blip r:embed="rId2" cstate="print"/>
          <a:srcRect/>
          <a:stretch>
            <a:fillRect/>
          </a:stretch>
        </p:blipFill>
        <p:spPr bwMode="auto">
          <a:xfrm>
            <a:off x="1981200" y="1828800"/>
            <a:ext cx="790575" cy="790576"/>
          </a:xfrm>
          <a:prstGeom prst="rect">
            <a:avLst/>
          </a:prstGeom>
          <a:noFill/>
        </p:spPr>
      </p:pic>
      <p:sp>
        <p:nvSpPr>
          <p:cNvPr id="6" name="Прямоугольник 5"/>
          <p:cNvSpPr/>
          <p:nvPr/>
        </p:nvSpPr>
        <p:spPr>
          <a:xfrm>
            <a:off x="381000" y="3048000"/>
            <a:ext cx="1676400" cy="923330"/>
          </a:xfrm>
          <a:prstGeom prst="rect">
            <a:avLst/>
          </a:prstGeom>
        </p:spPr>
        <p:txBody>
          <a:bodyPr wrap="square">
            <a:spAutoFit/>
          </a:bodyPr>
          <a:lstStyle/>
          <a:p>
            <a:r>
              <a:rPr lang="ru-RU" dirty="0"/>
              <a:t>4.1.2</a:t>
            </a:r>
            <a:br>
              <a:rPr lang="ru-RU" dirty="0"/>
            </a:br>
            <a:r>
              <a:rPr lang="ru-RU" b="1" dirty="0"/>
              <a:t>«Движение направо»</a:t>
            </a:r>
            <a:endParaRPr lang="ru-RU" dirty="0"/>
          </a:p>
        </p:txBody>
      </p:sp>
      <p:pic>
        <p:nvPicPr>
          <p:cNvPr id="19460" name="Picture 4" descr="Движение направо"/>
          <p:cNvPicPr>
            <a:picLocks noChangeAspect="1" noChangeArrowheads="1"/>
          </p:cNvPicPr>
          <p:nvPr/>
        </p:nvPicPr>
        <p:blipFill>
          <a:blip r:embed="rId3" cstate="print"/>
          <a:srcRect/>
          <a:stretch>
            <a:fillRect/>
          </a:stretch>
        </p:blipFill>
        <p:spPr bwMode="auto">
          <a:xfrm>
            <a:off x="1981200" y="3124200"/>
            <a:ext cx="790575" cy="790576"/>
          </a:xfrm>
          <a:prstGeom prst="rect">
            <a:avLst/>
          </a:prstGeom>
          <a:noFill/>
        </p:spPr>
      </p:pic>
      <p:sp>
        <p:nvSpPr>
          <p:cNvPr id="8" name="Прямоугольник 7"/>
          <p:cNvSpPr/>
          <p:nvPr/>
        </p:nvSpPr>
        <p:spPr>
          <a:xfrm>
            <a:off x="457200" y="4267200"/>
            <a:ext cx="1600200" cy="923330"/>
          </a:xfrm>
          <a:prstGeom prst="rect">
            <a:avLst/>
          </a:prstGeom>
        </p:spPr>
        <p:txBody>
          <a:bodyPr wrap="square">
            <a:spAutoFit/>
          </a:bodyPr>
          <a:lstStyle/>
          <a:p>
            <a:r>
              <a:rPr lang="ru-RU" dirty="0"/>
              <a:t>4.1.2</a:t>
            </a:r>
            <a:br>
              <a:rPr lang="ru-RU" dirty="0"/>
            </a:br>
            <a:r>
              <a:rPr lang="ru-RU" b="1" dirty="0"/>
              <a:t>«Движение налево»</a:t>
            </a:r>
            <a:endParaRPr lang="ru-RU" dirty="0"/>
          </a:p>
        </p:txBody>
      </p:sp>
      <p:pic>
        <p:nvPicPr>
          <p:cNvPr id="19462" name="Picture 6" descr="Движение направо"/>
          <p:cNvPicPr>
            <a:picLocks noChangeAspect="1" noChangeArrowheads="1"/>
          </p:cNvPicPr>
          <p:nvPr/>
        </p:nvPicPr>
        <p:blipFill>
          <a:blip r:embed="rId4" cstate="print"/>
          <a:srcRect/>
          <a:stretch>
            <a:fillRect/>
          </a:stretch>
        </p:blipFill>
        <p:spPr bwMode="auto">
          <a:xfrm>
            <a:off x="2057400" y="4419600"/>
            <a:ext cx="790575" cy="790576"/>
          </a:xfrm>
          <a:prstGeom prst="rect">
            <a:avLst/>
          </a:prstGeom>
          <a:noFill/>
        </p:spPr>
      </p:pic>
      <p:sp>
        <p:nvSpPr>
          <p:cNvPr id="10" name="Прямоугольник 9"/>
          <p:cNvSpPr/>
          <p:nvPr/>
        </p:nvSpPr>
        <p:spPr>
          <a:xfrm>
            <a:off x="3124200" y="1752600"/>
            <a:ext cx="1828800" cy="1200329"/>
          </a:xfrm>
          <a:prstGeom prst="rect">
            <a:avLst/>
          </a:prstGeom>
        </p:spPr>
        <p:txBody>
          <a:bodyPr wrap="square">
            <a:spAutoFit/>
          </a:bodyPr>
          <a:lstStyle/>
          <a:p>
            <a:r>
              <a:rPr lang="ru-RU" dirty="0"/>
              <a:t>4.1.4</a:t>
            </a:r>
            <a:br>
              <a:rPr lang="ru-RU" dirty="0"/>
            </a:br>
            <a:r>
              <a:rPr lang="ru-RU" b="1" dirty="0"/>
              <a:t>«Движение прямо или направо»</a:t>
            </a:r>
            <a:endParaRPr lang="ru-RU" dirty="0"/>
          </a:p>
        </p:txBody>
      </p:sp>
      <p:sp>
        <p:nvSpPr>
          <p:cNvPr id="11" name="Прямоугольник 10"/>
          <p:cNvSpPr/>
          <p:nvPr/>
        </p:nvSpPr>
        <p:spPr>
          <a:xfrm>
            <a:off x="2971800" y="3048000"/>
            <a:ext cx="1524000" cy="1200329"/>
          </a:xfrm>
          <a:prstGeom prst="rect">
            <a:avLst/>
          </a:prstGeom>
        </p:spPr>
        <p:txBody>
          <a:bodyPr wrap="square">
            <a:spAutoFit/>
          </a:bodyPr>
          <a:lstStyle/>
          <a:p>
            <a:r>
              <a:rPr lang="ru-RU" dirty="0"/>
              <a:t>4.1.5</a:t>
            </a:r>
            <a:br>
              <a:rPr lang="ru-RU" dirty="0"/>
            </a:br>
            <a:r>
              <a:rPr lang="ru-RU" b="1" dirty="0"/>
              <a:t>«Движение прямо или налево»</a:t>
            </a:r>
            <a:endParaRPr lang="ru-RU" dirty="0"/>
          </a:p>
        </p:txBody>
      </p:sp>
      <p:pic>
        <p:nvPicPr>
          <p:cNvPr id="19464" name="Picture 8" descr="Движение прямо или направо"/>
          <p:cNvPicPr>
            <a:picLocks noChangeAspect="1" noChangeArrowheads="1"/>
          </p:cNvPicPr>
          <p:nvPr/>
        </p:nvPicPr>
        <p:blipFill>
          <a:blip r:embed="rId5" cstate="print"/>
          <a:srcRect/>
          <a:stretch>
            <a:fillRect/>
          </a:stretch>
        </p:blipFill>
        <p:spPr bwMode="auto">
          <a:xfrm>
            <a:off x="4572000" y="2133600"/>
            <a:ext cx="790575" cy="790576"/>
          </a:xfrm>
          <a:prstGeom prst="rect">
            <a:avLst/>
          </a:prstGeom>
          <a:noFill/>
        </p:spPr>
      </p:pic>
      <p:pic>
        <p:nvPicPr>
          <p:cNvPr id="19466" name="Picture 10" descr="Движение прямо или налево"/>
          <p:cNvPicPr>
            <a:picLocks noChangeAspect="1" noChangeArrowheads="1"/>
          </p:cNvPicPr>
          <p:nvPr/>
        </p:nvPicPr>
        <p:blipFill>
          <a:blip r:embed="rId6" cstate="print"/>
          <a:srcRect/>
          <a:stretch>
            <a:fillRect/>
          </a:stretch>
        </p:blipFill>
        <p:spPr bwMode="auto">
          <a:xfrm>
            <a:off x="4572000" y="3352800"/>
            <a:ext cx="790575" cy="790576"/>
          </a:xfrm>
          <a:prstGeom prst="rect">
            <a:avLst/>
          </a:prstGeom>
          <a:noFill/>
        </p:spPr>
      </p:pic>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Поток">
  <a:themeElements>
    <a:clrScheme name="Поток">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Поток">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Поток">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105</TotalTime>
  <Words>817</Words>
  <Application>Microsoft Office PowerPoint</Application>
  <PresentationFormat>Экран (4:3)</PresentationFormat>
  <Paragraphs>84</Paragraphs>
  <Slides>13</Slides>
  <Notes>1</Notes>
  <HiddenSlides>0</HiddenSlides>
  <MMClips>0</MMClips>
  <ScaleCrop>false</ScaleCrop>
  <HeadingPairs>
    <vt:vector size="6" baseType="variant">
      <vt:variant>
        <vt:lpstr>Использованные шрифты</vt:lpstr>
      </vt:variant>
      <vt:variant>
        <vt:i4>4</vt:i4>
      </vt:variant>
      <vt:variant>
        <vt:lpstr>Тема</vt:lpstr>
      </vt:variant>
      <vt:variant>
        <vt:i4>1</vt:i4>
      </vt:variant>
      <vt:variant>
        <vt:lpstr>Заголовки слайдов</vt:lpstr>
      </vt:variant>
      <vt:variant>
        <vt:i4>13</vt:i4>
      </vt:variant>
    </vt:vector>
  </HeadingPairs>
  <TitlesOfParts>
    <vt:vector size="18" baseType="lpstr">
      <vt:lpstr>Arial</vt:lpstr>
      <vt:lpstr>Calibri</vt:lpstr>
      <vt:lpstr>Constantia</vt:lpstr>
      <vt:lpstr>Wingdings 2</vt:lpstr>
      <vt:lpstr>Поток</vt:lpstr>
      <vt:lpstr>История дорожных знаков.</vt:lpstr>
      <vt:lpstr>Когда и где появились дорожные знаки</vt:lpstr>
      <vt:lpstr>При Петре I дорожные столбы появились на дорогах Российской империи</vt:lpstr>
      <vt:lpstr>Дорожный договор</vt:lpstr>
      <vt:lpstr>Дорожные знаки</vt:lpstr>
      <vt:lpstr>Предупреждающие знаки</vt:lpstr>
      <vt:lpstr>Знаки приоритета</vt:lpstr>
      <vt:lpstr>Запрещающие знаки</vt:lpstr>
      <vt:lpstr>Предписывающие знаки</vt:lpstr>
      <vt:lpstr>Знаки особых предписаний</vt:lpstr>
      <vt:lpstr>Информационные знаки</vt:lpstr>
      <vt:lpstr>ЗНАКИ СЕРВИСА</vt:lpstr>
      <vt:lpstr>ЗНАКИ ДОПОЛНИТЕЛЬНОЙ ИНФОРМАЦИИ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История дорожных знаков.</dc:title>
  <dc:creator>BOOK</dc:creator>
  <cp:lastModifiedBy>Kirill Guk</cp:lastModifiedBy>
  <cp:revision>16</cp:revision>
  <dcterms:created xsi:type="dcterms:W3CDTF">2013-09-05T03:11:37Z</dcterms:created>
  <dcterms:modified xsi:type="dcterms:W3CDTF">2018-11-29T13:57:50Z</dcterms:modified>
</cp:coreProperties>
</file>