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8" r:id="rId6"/>
    <p:sldId id="26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62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Жизнь и судьба Ивана Панфилова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501008"/>
            <a:ext cx="8640960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3210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2060848"/>
            <a:ext cx="6048672" cy="424847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1219200"/>
          </a:xfrm>
        </p:spPr>
        <p:txBody>
          <a:bodyPr>
            <a:noAutofit/>
          </a:bodyPr>
          <a:lstStyle/>
          <a:p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Командир 8-й гвардейской (316-й) стрелковой дивизии генерал-майор И. В. Панфилов (слева), начальник штаба дивизии полковник И. И. Серебряков и военком дивизии старший батальонный комиссар С. А. Егоров на рекогносцировке в деревне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Гусенево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Последний снимок генерал-майора Ивана Панфилова. 18.11.1941. Фото. М. Калашникова</a:t>
            </a:r>
          </a:p>
        </p:txBody>
      </p:sp>
    </p:spTree>
    <p:extLst>
      <p:ext uri="{BB962C8B-B14F-4D97-AF65-F5344CB8AC3E}">
        <p14:creationId xmlns:p14="http://schemas.microsoft.com/office/powerpoint/2010/main" val="2899188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1340768"/>
            <a:ext cx="8363272" cy="475523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 ноября 316-я дивизия была преобразована в 8-ю гвардейскую стрелковую дивизию. Всего несколько часов не дожил генерал до этого славного момента - в тот же день, получив смертельное ранение, И.В. Панфилов погиб у деревни </a:t>
            </a:r>
            <a:r>
              <a:rPr lang="ru-RU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Гусенево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(сейчас Волоколамский район Московской области). Сообщение о смерти Ивана Васильевича потрясло и дивизию, и бригаду, особенно тех, кто хорошо его 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знал. 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Единственное, к чему нельзя привыкнуть на войне, - это к гибели близких 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людей.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Гибель Ивана Васильевича Панфилова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81141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860032" y="836712"/>
            <a:ext cx="4283968" cy="547260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476672"/>
            <a:ext cx="4330824" cy="5762695"/>
          </a:xfrm>
        </p:spPr>
      </p:pic>
    </p:spTree>
    <p:extLst>
      <p:ext uri="{BB962C8B-B14F-4D97-AF65-F5344CB8AC3E}">
        <p14:creationId xmlns:p14="http://schemas.microsoft.com/office/powerpoint/2010/main" val="3663331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Иван Васильевич Панфилов – герой, которым стоит гордиться, ведь он многое сделал для своей Родины и для нас в том числе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Вывод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50344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44824"/>
            <a:ext cx="8229600" cy="1219200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46261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1932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Цель</a:t>
            </a:r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: </a:t>
            </a:r>
          </a:p>
          <a:p>
            <a:pPr marL="0" indent="0" algn="just">
              <a:buNone/>
            </a:pPr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</a:t>
            </a: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ознакомиться с легендарной личностью и Героем Советского Союза Иваном Панфиловым</a:t>
            </a:r>
            <a:endParaRPr lang="ru-RU" sz="3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-531440"/>
            <a:ext cx="8229600" cy="45719"/>
          </a:xfrm>
        </p:spPr>
        <p:txBody>
          <a:bodyPr>
            <a:noAutofit/>
          </a:bodyPr>
          <a:lstStyle/>
          <a:p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13591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Изучить биографию Панфилова</a:t>
            </a:r>
          </a:p>
          <a:p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Узнать , какие заслуги перед Отечеством он имеет</a:t>
            </a:r>
          </a:p>
          <a:p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Проанализировать и исследовать , какой след после себя оставил Панфилов в судьбе своей Родины</a:t>
            </a:r>
          </a:p>
          <a:p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Найти информацию о сражениях и наградах Ивана Панфилова</a:t>
            </a:r>
          </a:p>
          <a:p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Подвести итог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Задачи: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63299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Данная </a:t>
            </a:r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работа поможет сформировать знания о людях, которые сыграли огромную роль в жизни </a:t>
            </a: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своей страны </a:t>
            </a:r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</a:t>
            </a: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понять </a:t>
            </a:r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,что </a:t>
            </a: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память о них должна жить вечно в сердцах людей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Актуальность проекта: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09517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Нынешнее поколение забывает о подвигах героев своей страны. </a:t>
            </a:r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Нужно помнить о героях и жертвах Великой Отечественной войны, потому что в противном случае мы предадим память предков и потеряем все то, </a:t>
            </a: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чего они добились </a:t>
            </a:r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ценой своей </a:t>
            </a: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жизни. 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Проблема: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41564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476672"/>
            <a:ext cx="8507288" cy="5619328"/>
          </a:xfrm>
        </p:spPr>
        <p:txBody>
          <a:bodyPr/>
          <a:lstStyle/>
          <a:p>
            <a:pPr marL="0" indent="0" algn="just">
              <a:buNone/>
            </a:pP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Методы </a:t>
            </a:r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исследования</a:t>
            </a: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 marL="0" indent="0" algn="just">
              <a:buNone/>
            </a:pP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Поиск материалов в средствах массовой информации, литературе, </a:t>
            </a: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интернете</a:t>
            </a:r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dirty="0"/>
          </a:p>
          <a:p>
            <a:endParaRPr lang="ru-RU" dirty="0"/>
          </a:p>
          <a:p>
            <a:pPr algn="ctr"/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532440" y="152400"/>
            <a:ext cx="154360" cy="18025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23508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71600" y="500030"/>
            <a:ext cx="576064" cy="5472608"/>
          </a:xfrm>
        </p:spPr>
        <p:txBody>
          <a:bodyPr>
            <a:noAutofit/>
          </a:bodyPr>
          <a:lstStyle/>
          <a:p>
            <a:endParaRPr lang="ru-RU" sz="2800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716016" y="364459"/>
            <a:ext cx="4042792" cy="608887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И.В.Панфилов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писал о себе: «Вел агитационную работу на фронте среди солдат за прекращение братоубийственной войны, за свержение правительства Керенского. Против белых армий и бандитизма вел непосредственно вооруженную борьбу»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64459"/>
            <a:ext cx="4155443" cy="60888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94845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764704"/>
            <a:ext cx="7704856" cy="532859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71600" y="152400"/>
            <a:ext cx="7715200" cy="39628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2917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800" dirty="0"/>
              <a:t>С 14 июля 1941 года Иван Васильевич приступил к формированию 316-й стрелковой </a:t>
            </a:r>
            <a:r>
              <a:rPr lang="ru-RU" sz="2800" dirty="0" smtClean="0"/>
              <a:t>дивизии. </a:t>
            </a:r>
            <a:r>
              <a:rPr lang="ru-RU" sz="2800" dirty="0"/>
              <a:t>В эту дивизию набирались жители Алматы, </a:t>
            </a:r>
            <a:r>
              <a:rPr lang="ru-RU" sz="2800" dirty="0" err="1"/>
              <a:t>Алматинской</a:t>
            </a:r>
            <a:r>
              <a:rPr lang="ru-RU" sz="2800" dirty="0"/>
              <a:t> области и Фрунзе.</a:t>
            </a:r>
          </a:p>
          <a:p>
            <a:pPr marL="0" indent="0">
              <a:buNone/>
            </a:pPr>
            <a:r>
              <a:rPr lang="ru-RU" sz="2800" dirty="0" smtClean="0"/>
              <a:t>10 </a:t>
            </a:r>
            <a:r>
              <a:rPr lang="ru-RU" sz="2800" dirty="0"/>
              <a:t>октября 316-я дивизия вступила в бой с противником и смогла нанести ему значительный урон. За бои в период с 10 октября по 5 ноября генерал-майор Панфилов был награждён орденом Красного </a:t>
            </a:r>
            <a:r>
              <a:rPr lang="ru-RU" sz="2800" dirty="0" smtClean="0"/>
              <a:t>Знамени .В </a:t>
            </a:r>
            <a:r>
              <a:rPr lang="ru-RU" sz="2800" dirty="0"/>
              <a:t>этих боях личный состав дивизии проявил массовый </a:t>
            </a:r>
            <a:r>
              <a:rPr lang="ru-RU" sz="2800" dirty="0" smtClean="0"/>
              <a:t>героизм.</a:t>
            </a:r>
            <a:endParaRPr lang="ru-RU" sz="2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Участие в Великой Отечественной войне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17646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469</TotalTime>
  <Words>421</Words>
  <Application>Microsoft Office PowerPoint</Application>
  <PresentationFormat>Экран (4:3)</PresentationFormat>
  <Paragraphs>25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Бумажная</vt:lpstr>
      <vt:lpstr>Жизнь и судьба Ивана Панфилова</vt:lpstr>
      <vt:lpstr>Презентация PowerPoint</vt:lpstr>
      <vt:lpstr>Задачи:</vt:lpstr>
      <vt:lpstr>Актуальность проекта:</vt:lpstr>
      <vt:lpstr>Проблема:</vt:lpstr>
      <vt:lpstr>Презентация PowerPoint</vt:lpstr>
      <vt:lpstr>Презентация PowerPoint</vt:lpstr>
      <vt:lpstr>Презентация PowerPoint</vt:lpstr>
      <vt:lpstr>Участие в Великой Отечественной войне</vt:lpstr>
      <vt:lpstr>Командир 8-й гвардейской (316-й) стрелковой дивизии генерал-майор И. В. Панфилов (слева), начальник штаба дивизии полковник И. И. Серебряков и военком дивизии старший батальонный комиссар С. А. Егоров на рекогносцировке в деревне Гусенево. Последний снимок генерал-майора Ивана Панфилова. 18.11.1941. Фото. М. Калашникова</vt:lpstr>
      <vt:lpstr>Гибель Ивана Васильевича Панфилова</vt:lpstr>
      <vt:lpstr>Презентация PowerPoint</vt:lpstr>
      <vt:lpstr>Вывод</vt:lpstr>
      <vt:lpstr>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Жизнь и судьба Ивана панфилова </dc:title>
  <dc:creator>user</dc:creator>
  <cp:lastModifiedBy>user</cp:lastModifiedBy>
  <cp:revision>19</cp:revision>
  <dcterms:created xsi:type="dcterms:W3CDTF">2022-11-09T14:41:35Z</dcterms:created>
  <dcterms:modified xsi:type="dcterms:W3CDTF">2022-11-11T22:14:13Z</dcterms:modified>
</cp:coreProperties>
</file>