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836712"/>
            <a:ext cx="7851648" cy="24048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sz="4900" dirty="0" smtClean="0">
                <a:effectLst/>
              </a:rPr>
              <a:t>Консультация</a:t>
            </a:r>
            <a:r>
              <a:rPr lang="ru-RU" sz="4900" dirty="0" smtClean="0">
                <a:effectLst/>
              </a:rPr>
              <a:t> </a:t>
            </a:r>
            <a:r>
              <a:rPr lang="ru-RU" sz="4900" dirty="0" smtClean="0">
                <a:effectLst/>
              </a:rPr>
              <a:t>для родителей </a:t>
            </a: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«</a:t>
            </a:r>
            <a:r>
              <a:rPr lang="ru-RU" dirty="0" smtClean="0">
                <a:effectLst/>
              </a:rPr>
              <a:t>День матери»</a:t>
            </a:r>
            <a:br>
              <a:rPr lang="ru-RU" dirty="0" smtClean="0">
                <a:effectLst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Подготовила </a:t>
            </a:r>
            <a:r>
              <a:rPr lang="ru-RU" dirty="0" err="1" smtClean="0"/>
              <a:t>Бородаева</a:t>
            </a:r>
            <a:r>
              <a:rPr lang="ru-RU" dirty="0" smtClean="0"/>
              <a:t> В.В.</a:t>
            </a:r>
          </a:p>
          <a:p>
            <a:r>
              <a:rPr lang="ru-RU" dirty="0" smtClean="0"/>
              <a:t>Воспитатель 1кк</a:t>
            </a:r>
          </a:p>
          <a:p>
            <a:r>
              <a:rPr lang="ru-RU" dirty="0" smtClean="0"/>
              <a:t>МКДОУ ЦРР – детский сад №21 г. Россоши</a:t>
            </a:r>
          </a:p>
          <a:p>
            <a:r>
              <a:rPr lang="ru-RU" dirty="0" smtClean="0"/>
              <a:t>2022-2023 </a:t>
            </a:r>
            <a:r>
              <a:rPr lang="ru-RU" dirty="0" err="1" smtClean="0"/>
              <a:t>уч.г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938368"/>
          </a:xfrm>
        </p:spPr>
        <p:txBody>
          <a:bodyPr>
            <a:normAutofit fontScale="90000"/>
          </a:bodyPr>
          <a:lstStyle/>
          <a:p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> </a:t>
            </a: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>«</a:t>
            </a:r>
            <a:r>
              <a:rPr lang="ru-RU" sz="2200" i="1" dirty="0" smtClean="0"/>
              <a:t>Мы любим сестру, и жену, и отца, но в муках мы </a:t>
            </a:r>
            <a:r>
              <a:rPr lang="ru-RU" sz="2200" i="1" dirty="0" smtClean="0"/>
              <a:t>мать вспоминаем</a:t>
            </a:r>
            <a:r>
              <a:rPr lang="ru-RU" sz="2200" i="1" dirty="0" smtClean="0"/>
              <a:t>.»</a:t>
            </a:r>
            <a:r>
              <a:rPr lang="ru-RU" sz="2200" dirty="0" smtClean="0"/>
              <a:t> 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000" dirty="0" smtClean="0"/>
              <a:t>Эти </a:t>
            </a:r>
            <a:r>
              <a:rPr lang="ru-RU" sz="2000" dirty="0" smtClean="0"/>
              <a:t>точные строчки лишний раз доказывают, что жизнь каждого из нас начинается на руках </a:t>
            </a:r>
            <a:r>
              <a:rPr lang="ru-RU" sz="2000" b="1" dirty="0" smtClean="0"/>
              <a:t>матери</a:t>
            </a:r>
            <a:r>
              <a:rPr lang="ru-RU" sz="2000" dirty="0" smtClean="0"/>
              <a:t>, которая становится самым близким и родным человеком.»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Традиция </a:t>
            </a:r>
            <a:r>
              <a:rPr lang="ru-RU" dirty="0" smtClean="0"/>
              <a:t>праздника берет начало из мистерий древнего Рима, где почитали Великую Марию — богиню, мать богов. </a:t>
            </a:r>
            <a:r>
              <a:rPr lang="ru-RU" b="1" dirty="0" smtClean="0"/>
              <a:t>День матери</a:t>
            </a:r>
            <a:r>
              <a:rPr lang="ru-RU" dirty="0" smtClean="0"/>
              <a:t> - международный праздник в честь </a:t>
            </a:r>
            <a:r>
              <a:rPr lang="ru-RU" b="1" dirty="0" smtClean="0"/>
              <a:t>матерей</a:t>
            </a:r>
            <a:r>
              <a:rPr lang="ru-RU" dirty="0" smtClean="0"/>
              <a:t>. </a:t>
            </a:r>
          </a:p>
          <a:p>
            <a:r>
              <a:rPr lang="ru-RU" b="1" dirty="0" smtClean="0"/>
              <a:t>День матери</a:t>
            </a:r>
            <a:r>
              <a:rPr lang="ru-RU" dirty="0" smtClean="0"/>
              <a:t> — это один из самых важных, самых трогательных праздников нашей планеты, это праздник вечности. </a:t>
            </a:r>
          </a:p>
          <a:p>
            <a:r>
              <a:rPr lang="ru-RU" dirty="0" smtClean="0"/>
              <a:t>Каждая страна имеет свою дату празднования. С инициативой учреждения Дня </a:t>
            </a:r>
            <a:r>
              <a:rPr lang="ru-RU" b="1" dirty="0" smtClean="0"/>
              <a:t>матери</a:t>
            </a:r>
            <a:r>
              <a:rPr lang="ru-RU" dirty="0" smtClean="0"/>
              <a:t> выступил Комитет Государственной Думы по делам женщин, семьи и молодежи. Текст Указа очень </a:t>
            </a:r>
            <a:r>
              <a:rPr lang="ru-RU" u="sng" dirty="0" smtClean="0"/>
              <a:t>короток</a:t>
            </a:r>
            <a:r>
              <a:rPr lang="ru-RU" dirty="0" smtClean="0"/>
              <a:t>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«</a:t>
            </a:r>
            <a:r>
              <a:rPr lang="ru-RU" dirty="0" smtClean="0"/>
              <a:t>В целях повышения социальной значимости </a:t>
            </a:r>
            <a:r>
              <a:rPr lang="ru-RU" b="1" dirty="0" smtClean="0"/>
              <a:t>материнства постановляю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1. Установить </a:t>
            </a:r>
            <a:r>
              <a:rPr lang="ru-RU" dirty="0" smtClean="0"/>
              <a:t>праздник — </a:t>
            </a:r>
            <a:r>
              <a:rPr lang="ru-RU" b="1" dirty="0" smtClean="0"/>
              <a:t>День матери</a:t>
            </a:r>
            <a:r>
              <a:rPr lang="ru-RU" dirty="0" smtClean="0"/>
              <a:t> и отмечать его в последнее воскресенье ноября.</a:t>
            </a:r>
          </a:p>
          <a:p>
            <a:pPr>
              <a:buNone/>
            </a:pPr>
            <a:r>
              <a:rPr lang="ru-RU" dirty="0" smtClean="0"/>
              <a:t>2. Настоящий </a:t>
            </a:r>
            <a:r>
              <a:rPr lang="ru-RU" dirty="0" smtClean="0"/>
              <a:t>Указ вступает в силу со дня его официального опубликования», но благодаря ему российские </a:t>
            </a:r>
            <a:r>
              <a:rPr lang="ru-RU" b="1" dirty="0" smtClean="0"/>
              <a:t>матери</a:t>
            </a:r>
            <a:r>
              <a:rPr lang="ru-RU" dirty="0" smtClean="0"/>
              <a:t> получили свой официальный праздник. По Указу Б. Н. Ельцина Президента РФ в 1998 году в России днем </a:t>
            </a:r>
            <a:r>
              <a:rPr lang="ru-RU" b="1" dirty="0" smtClean="0"/>
              <a:t>матери</a:t>
            </a:r>
            <a:r>
              <a:rPr lang="ru-RU" dirty="0" smtClean="0"/>
              <a:t> считается последнее ноябрьское воскресенье. Этот праздник необходим, чтобы показать значимость, истинное предназначение женщины. Они хранят уют и тепло в доме, заботятся о своем чаде, нося его под сердцем, поддерживают, оберегают на протяжении всей жизни.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Мы в неоплатном долгу перед нашими Мамами, потому что Мамы подарили нам жизнь!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Быть </a:t>
            </a:r>
            <a:r>
              <a:rPr lang="ru-RU" dirty="0" smtClean="0"/>
              <a:t>мамой - значит быть выносливой. Не изнемогать, когда трудишься. Через </a:t>
            </a:r>
            <a:r>
              <a:rPr lang="ru-RU" i="1" dirty="0" smtClean="0"/>
              <a:t>«не могу»</a:t>
            </a:r>
            <a:r>
              <a:rPr lang="ru-RU" dirty="0" smtClean="0"/>
              <a:t>, подниматься и убирать, готовить, мыть, стирать, гладить и приводить в порядок; одевать, причесывать, веселить, </a:t>
            </a:r>
            <a:r>
              <a:rPr lang="ru-RU" dirty="0" err="1" smtClean="0"/>
              <a:t>назидать</a:t>
            </a:r>
            <a:r>
              <a:rPr lang="ru-RU" dirty="0" smtClean="0"/>
              <a:t>, утешать, убаюкивать, даже не помышляя об отдыхе. Быть мамой - значит быть сильной.</a:t>
            </a:r>
          </a:p>
          <a:p>
            <a:r>
              <a:rPr lang="ru-RU" dirty="0" smtClean="0"/>
              <a:t>Быть мамой - значит быть изобретательной. Придумывать, как из двух старых кофточек соорудить новую, </a:t>
            </a:r>
            <a:r>
              <a:rPr lang="ru-RU" b="1" dirty="0" smtClean="0"/>
              <a:t>конструировать</a:t>
            </a:r>
            <a:r>
              <a:rPr lang="ru-RU" dirty="0" smtClean="0"/>
              <a:t> карнавальные костюмы, сочинять пироги, супы и компоты. Быть мамой - значит обладать недюжинной фантазией.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80120"/>
          </a:xfrm>
        </p:spPr>
        <p:txBody>
          <a:bodyPr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Пусть на ваших лицах светится улыбка, и радостные искорки сверкают в ваших глазах!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Быть мамой - значит понимать и принимать. Это значит чувствовать чужую боль как свою, разделять огромное горе из-за сломанного цветка или улетевшего жука; уметь радоваться маленьким радостям, ведомым только детям, и вместе с ними смеяться над тем, что действительно смешно, а не принято считать таковым. Это значит видеть мир глазами своего ребенка, идти вместе с ним по жизненному пути, нежно помогая преодолевать трудности, и быть всегда готовой прийти на помощь. Быть мамой - значит любить.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П</a:t>
            </a:r>
            <a:r>
              <a:rPr lang="ru-RU" sz="3600" dirty="0" smtClean="0"/>
              <a:t>усть </a:t>
            </a:r>
            <a:r>
              <a:rPr lang="ru-RU" sz="3600" dirty="0" smtClean="0"/>
              <a:t>каждая из М</a:t>
            </a:r>
            <a:r>
              <a:rPr lang="ru-RU" sz="3600" dirty="0" smtClean="0"/>
              <a:t>ам </a:t>
            </a:r>
            <a:r>
              <a:rPr lang="ru-RU" sz="3600" dirty="0" smtClean="0"/>
              <a:t>почаще слышит теплые слова от ваших любимых детей!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Быть мамой - значит знать ответы на все вопросы. Это значит, доподлинно зная, где живут звезды и сколько иголок у дикобраза, все-таки доставать энциклопедию и по ночам читать, читать, читать. Быть мамой - значит всегда учиться.</a:t>
            </a:r>
          </a:p>
          <a:p>
            <a:r>
              <a:rPr lang="ru-RU" dirty="0" smtClean="0"/>
              <a:t>Быть мамой - значит быть оптимистом. Это значит, видя, как дочка в сотый раз проливает чай на скатерть и хлопает дверью, верить, что эта девочка когда-нибудь превратится в изящную девушку. Быть мамой - значит не терять надежды.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Всем, всем </a:t>
            </a:r>
            <a:r>
              <a:rPr lang="ru-RU" sz="4000" dirty="0" smtClean="0"/>
              <a:t>Мамам </a:t>
            </a:r>
            <a:r>
              <a:rPr lang="ru-RU" sz="4000" dirty="0" smtClean="0"/>
              <a:t>на свете посвящается!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Быть мамой - значит вновь и вновь открывать сердце тому, кто делает очень больно. Это значит - несмотря ни на что, обнимать и петь колыбельные на ночь. Быть мамой значит уметь терпеть и прощать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pPr algn="ctr">
              <a:buNone/>
            </a:pPr>
            <a:r>
              <a:rPr lang="ru-RU" sz="5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ПОЗДРАВЛЯЕМ!!!</a:t>
            </a:r>
            <a:endParaRPr lang="ru-RU" sz="5400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</TotalTime>
  <Words>305</Words>
  <Application>Microsoft Office PowerPoint</Application>
  <PresentationFormat>Экран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 Консультация для родителей  «День матери» </vt:lpstr>
      <vt:lpstr>           «Мы любим сестру, и жену, и отца, но в муках мы мать вспоминаем.»  Эти точные строчки лишний раз доказывают, что жизнь каждого из нас начинается на руках матери, которая становится самым близким и родным человеком.» </vt:lpstr>
      <vt:lpstr>Мы в неоплатном долгу перед нашими Мамами, потому что Мамы подарили нам жизнь!</vt:lpstr>
      <vt:lpstr>   Пусть на ваших лицах светится улыбка, и радостные искорки сверкают в ваших глазах! </vt:lpstr>
      <vt:lpstr>Пусть каждая из Мам почаще слышит теплые слова от ваших любимых детей!</vt:lpstr>
      <vt:lpstr>Всем, всем Мамам на свете посвящается!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Консультация для родителей  «День матери»</dc:title>
  <dc:creator>Роман Бородаев</dc:creator>
  <cp:lastModifiedBy>Admin</cp:lastModifiedBy>
  <cp:revision>3</cp:revision>
  <dcterms:created xsi:type="dcterms:W3CDTF">2022-11-18T12:36:51Z</dcterms:created>
  <dcterms:modified xsi:type="dcterms:W3CDTF">2022-11-18T13:04:58Z</dcterms:modified>
</cp:coreProperties>
</file>