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7" r:id="rId2"/>
    <p:sldId id="259" r:id="rId3"/>
    <p:sldId id="260" r:id="rId4"/>
    <p:sldId id="263" r:id="rId5"/>
    <p:sldId id="262" r:id="rId6"/>
    <p:sldId id="275" r:id="rId7"/>
    <p:sldId id="264" r:id="rId8"/>
    <p:sldId id="265" r:id="rId9"/>
    <p:sldId id="27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30" autoAdjust="0"/>
    <p:restoredTop sz="94660"/>
  </p:normalViewPr>
  <p:slideViewPr>
    <p:cSldViewPr>
      <p:cViewPr varScale="1">
        <p:scale>
          <a:sx n="109" d="100"/>
          <a:sy n="109" d="100"/>
        </p:scale>
        <p:origin x="157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Насекомые</c:v>
                </c:pt>
                <c:pt idx="1">
                  <c:v>Птицы</c:v>
                </c:pt>
                <c:pt idx="2">
                  <c:v>Звери</c:v>
                </c:pt>
                <c:pt idx="3">
                  <c:v>Рыбы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  <c:pt idx="1">
                  <c:v>10</c:v>
                </c:pt>
                <c:pt idx="2">
                  <c:v>5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60-4539-B37F-69CC1EEECD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F36DDA41-1B71-42F3-A9C1-4B401FBF26BD}" type="presOf" srcId="{8FDD254B-A7A3-4B97-9FBB-6289B1A1C2D8}" destId="{F714F26A-66E6-47A5-BA72-4D05BE71D5ED}" srcOrd="0" destOrd="0" presId="urn:microsoft.com/office/officeart/2005/8/layout/venn3"/>
    <dgm:cxn modelId="{1752F4AA-9967-4C56-9345-29579D43C8C8}" type="presOf" srcId="{9E53B189-0707-4064-9012-2711E3FFAF51}" destId="{5E98A81F-6172-48FF-A315-DC20E1D6D860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5FC18DAF-DF27-4308-9FB2-28DAF1F7B57C}" type="presOf" srcId="{D831D0E8-FC2F-417C-8A50-B7132907CF42}" destId="{7639CDC6-C8AB-48DF-84F2-A06C8023F0E7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0518C257-1D3A-4ACF-81C3-720ECA8C5890}" type="presOf" srcId="{66612BEF-459C-4E4F-BD0C-352D325DEF40}" destId="{446CA65D-CB69-46F3-B3D9-11BB3C3F4571}" srcOrd="0" destOrd="0" presId="urn:microsoft.com/office/officeart/2005/8/layout/venn3"/>
    <dgm:cxn modelId="{44C7C4D3-5FB6-48C2-9793-FD9A0059E8DD}" type="presOf" srcId="{EF3DA76C-D868-4446-A08E-A80CAB3A147C}" destId="{71C6594F-E037-4259-BCD1-AAD3B842C68C}" srcOrd="0" destOrd="0" presId="urn:microsoft.com/office/officeart/2005/8/layout/venn3"/>
    <dgm:cxn modelId="{861792CA-D1C6-427C-8AAE-FDFD6ADBED40}" type="presParOf" srcId="{446CA65D-CB69-46F3-B3D9-11BB3C3F4571}" destId="{5E98A81F-6172-48FF-A315-DC20E1D6D860}" srcOrd="0" destOrd="0" presId="urn:microsoft.com/office/officeart/2005/8/layout/venn3"/>
    <dgm:cxn modelId="{367E792D-EB4B-4290-8B38-62525D321E9E}" type="presParOf" srcId="{446CA65D-CB69-46F3-B3D9-11BB3C3F4571}" destId="{233A0F06-B176-4222-B794-F8A2ACEF7896}" srcOrd="1" destOrd="0" presId="urn:microsoft.com/office/officeart/2005/8/layout/venn3"/>
    <dgm:cxn modelId="{2D5E559A-0706-4BD3-AB8A-6849D24233DA}" type="presParOf" srcId="{446CA65D-CB69-46F3-B3D9-11BB3C3F4571}" destId="{F714F26A-66E6-47A5-BA72-4D05BE71D5ED}" srcOrd="2" destOrd="0" presId="urn:microsoft.com/office/officeart/2005/8/layout/venn3"/>
    <dgm:cxn modelId="{9EF2275B-6102-4A2F-A0EC-87E2003570B4}" type="presParOf" srcId="{446CA65D-CB69-46F3-B3D9-11BB3C3F4571}" destId="{C1BB16E1-7DA5-48EB-B3D7-8BC424EC9F8B}" srcOrd="3" destOrd="0" presId="urn:microsoft.com/office/officeart/2005/8/layout/venn3"/>
    <dgm:cxn modelId="{2A17E38D-C394-47D3-A513-EB79181956BF}" type="presParOf" srcId="{446CA65D-CB69-46F3-B3D9-11BB3C3F4571}" destId="{71C6594F-E037-4259-BCD1-AAD3B842C68C}" srcOrd="4" destOrd="0" presId="urn:microsoft.com/office/officeart/2005/8/layout/venn3"/>
    <dgm:cxn modelId="{23C045A0-95B4-4D44-A9D2-66488A46FC67}" type="presParOf" srcId="{446CA65D-CB69-46F3-B3D9-11BB3C3F4571}" destId="{DEE0814D-27E9-4EA5-92C4-69241B91B41B}" srcOrd="5" destOrd="0" presId="urn:microsoft.com/office/officeart/2005/8/layout/venn3"/>
    <dgm:cxn modelId="{CA561A48-9604-4AB3-8A56-7063CCE52964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15838A-1502-4A80-9442-68A7E2674D46}" type="presOf" srcId="{9B28D258-7D84-4D3E-A4D6-4DC2CAD20B9A}" destId="{218F0263-153A-4B8C-B3FB-8AB83B00CF86}" srcOrd="0" destOrd="0" presId="urn:microsoft.com/office/officeart/2005/8/layout/venn3"/>
    <dgm:cxn modelId="{DCD4F2BA-63ED-42D5-9D53-57D0019C0191}" type="presOf" srcId="{EAE1088C-D00C-4178-B118-09F4A6B86C1F}" destId="{F0D1C6A0-6AE3-4478-BCA0-1963AF8130D5}" srcOrd="0" destOrd="0" presId="urn:microsoft.com/office/officeart/2005/8/layout/venn3"/>
    <dgm:cxn modelId="{49790AD7-2A12-4243-B567-C6BDB9C8E890}" type="presOf" srcId="{55503469-2CDB-46B9-B6CD-6814AE157330}" destId="{6FC185DC-2AFF-4C48-ABA6-A267AA6D91B6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C1A5DBE2-8DD1-4F07-A499-4542EBDE4159}" type="presOf" srcId="{CD68ACB4-957B-40B2-9AB7-BA3A4F59C6F2}" destId="{6EF1AF08-9334-480F-9092-2F9E329DD69C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1F0121B7-3FE8-40BB-8A33-C793FCDD5453}" type="presOf" srcId="{3C3D1718-21F3-40E3-8073-40B31DB53FAD}" destId="{F9C5F6B0-4D31-493A-9460-1EC566C3BB84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70B5EB8D-F8A3-4B3B-82C0-1AC038F08891}" type="presParOf" srcId="{F0D1C6A0-6AE3-4478-BCA0-1963AF8130D5}" destId="{F9C5F6B0-4D31-493A-9460-1EC566C3BB84}" srcOrd="0" destOrd="0" presId="urn:microsoft.com/office/officeart/2005/8/layout/venn3"/>
    <dgm:cxn modelId="{76385140-5CF6-4ADF-87FB-4A5144C7C911}" type="presParOf" srcId="{F0D1C6A0-6AE3-4478-BCA0-1963AF8130D5}" destId="{B842DF3E-E78D-462F-A5CC-E16C67B01821}" srcOrd="1" destOrd="0" presId="urn:microsoft.com/office/officeart/2005/8/layout/venn3"/>
    <dgm:cxn modelId="{DC27239B-2C60-4246-AB3D-09B67893D6CF}" type="presParOf" srcId="{F0D1C6A0-6AE3-4478-BCA0-1963AF8130D5}" destId="{6EF1AF08-9334-480F-9092-2F9E329DD69C}" srcOrd="2" destOrd="0" presId="urn:microsoft.com/office/officeart/2005/8/layout/venn3"/>
    <dgm:cxn modelId="{3B1648D8-6C2E-4633-8924-C06026B602E9}" type="presParOf" srcId="{F0D1C6A0-6AE3-4478-BCA0-1963AF8130D5}" destId="{B4C4B1EE-0694-4A8B-ADE2-6079FF95B405}" srcOrd="3" destOrd="0" presId="urn:microsoft.com/office/officeart/2005/8/layout/venn3"/>
    <dgm:cxn modelId="{71860382-F21A-4E7F-BFC5-B19FA3E9220E}" type="presParOf" srcId="{F0D1C6A0-6AE3-4478-BCA0-1963AF8130D5}" destId="{6FC185DC-2AFF-4C48-ABA6-A267AA6D91B6}" srcOrd="4" destOrd="0" presId="urn:microsoft.com/office/officeart/2005/8/layout/venn3"/>
    <dgm:cxn modelId="{1A0BA964-E0CC-407A-AD67-B7CD50DDFD19}" type="presParOf" srcId="{F0D1C6A0-6AE3-4478-BCA0-1963AF8130D5}" destId="{8F737D8B-7FC9-4805-BF3E-0815E46E311C}" srcOrd="5" destOrd="0" presId="urn:microsoft.com/office/officeart/2005/8/layout/venn3"/>
    <dgm:cxn modelId="{B97B34F2-29F0-440C-9A70-D9A7AD1BDE5B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9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4397"/>
            <a:satOff val="-3144"/>
            <a:lumOff val="431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9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08793"/>
            <a:satOff val="-6288"/>
            <a:lumOff val="8627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9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63190"/>
            <a:satOff val="-9432"/>
            <a:lumOff val="12941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9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9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4397"/>
            <a:satOff val="-3144"/>
            <a:lumOff val="4314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9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08793"/>
            <a:satOff val="-6288"/>
            <a:lumOff val="8627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9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63190"/>
            <a:satOff val="-9432"/>
            <a:lumOff val="12941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4930" rIns="7165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9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56081-3135-433B-92F6-D90FA3C6912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757B5-6D91-4BF2-94E9-7414175ACD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757B5-6D91-4BF2-94E9-7414175ACDCB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9.&#1050;&#1058;&#1054;%20&#1058;&#1040;&#1050;&#1048;&#1045;%20&#1053;&#1040;&#1057;&#1045;&#1050;&#1054;&#1052;&#1067;&#1045;\&#1082;&#1091;&#1079;&#1085;&#1077;&#1095;&#1080;&#1082;.wav" TargetMode="Externa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49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10" Type="http://schemas.openxmlformats.org/officeDocument/2006/relationships/image" Target="../media/image28.gif"/><Relationship Id="rId4" Type="http://schemas.openxmlformats.org/officeDocument/2006/relationships/image" Target="../media/image22.gif"/><Relationship Id="rId9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076056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Мир вокруг </a:t>
            </a:r>
            <a:r>
              <a:rPr lang="ru-RU" dirty="0" smtClean="0">
                <a:solidFill>
                  <a:srgbClr val="C00000"/>
                </a:solidFill>
              </a:rPr>
              <a:t>нас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56992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Кто такие  насекомые</a:t>
            </a:r>
            <a:endParaRPr lang="ru-RU" sz="8800" b="1" spc="600" dirty="0">
              <a:ln w="38100"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026" name="Picture 2" descr="C:\Users\1\Pictures\КАРТИНКИ\АНИМИРОВАННЫЕ КАРТИНКИ\1 (90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142984"/>
            <a:ext cx="2709879" cy="23424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18 из 278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8206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муравей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а 13 из 67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кузнечик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кузнечик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51520" y="1772816"/>
            <a:ext cx="8643938" cy="4191000"/>
            <a:chOff x="144" y="1056"/>
            <a:chExt cx="5445" cy="2640"/>
          </a:xfrm>
        </p:grpSpPr>
        <p:pic>
          <p:nvPicPr>
            <p:cNvPr id="9218" name="Picture 2" descr="D:\Users\Чудик\Насекомые\scan\tmp\усики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" y="1056"/>
              <a:ext cx="2544" cy="2640"/>
            </a:xfrm>
            <a:prstGeom prst="rect">
              <a:avLst/>
            </a:prstGeom>
            <a:noFill/>
          </p:spPr>
        </p:pic>
        <p:pic>
          <p:nvPicPr>
            <p:cNvPr id="9220" name="Picture 4" descr="D:\Users\Чудик\Насекомые\scan\tmp\усики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76" y="1056"/>
              <a:ext cx="2613" cy="2640"/>
            </a:xfrm>
            <a:prstGeom prst="rect">
              <a:avLst/>
            </a:prstGeom>
            <a:noFill/>
          </p:spPr>
        </p:pic>
      </p:grp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828800" y="381000"/>
            <a:ext cx="525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Усики насекомых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8286808" cy="1857388"/>
          </a:xfrm>
          <a:prstGeom prst="cloudCallout">
            <a:avLst>
              <a:gd name="adj1" fmla="val -20849"/>
              <a:gd name="adj2" fmla="val 1769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 насекомые питаются по-разному. Одни едят растения, другие – мельчайшую живность, третьи – и то, и другое. Некоторые питаются кровью.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48" name="Picture 4" descr="Картинка 246 из 264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65038">
            <a:off x="3749856" y="4092602"/>
            <a:ext cx="1756383" cy="2456479"/>
          </a:xfrm>
          <a:prstGeom prst="rect">
            <a:avLst/>
          </a:prstGeom>
          <a:noFill/>
        </p:spPr>
      </p:pic>
      <p:pic>
        <p:nvPicPr>
          <p:cNvPr id="6150" name="Picture 6" descr="Картинка 252 из 2640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03281">
            <a:off x="5913941" y="2357454"/>
            <a:ext cx="3159529" cy="236964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642918"/>
            <a:ext cx="5500726" cy="1857388"/>
          </a:xfrm>
          <a:prstGeom prst="cloudCallout">
            <a:avLst>
              <a:gd name="adj1" fmla="val -5542"/>
              <a:gd name="adj2" fmla="val 18018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Челюсти кузнечика, которыми он откусывает кусочки травы, действуют, как кусачки.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06" name="Picture 2" descr="Картинка 31 из 398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3143240" y="2415879"/>
            <a:ext cx="6000760" cy="4442121"/>
          </a:xfrm>
          <a:prstGeom prst="rect">
            <a:avLst/>
          </a:prstGeom>
          <a:noFill/>
        </p:spPr>
      </p:pic>
      <p:pic>
        <p:nvPicPr>
          <p:cNvPr id="9" name="Picture 4" descr="Картинка 114 из 608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57818" y="642918"/>
            <a:ext cx="3786182" cy="27860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429256" y="3071810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5429288" cy="1428760"/>
          </a:xfrm>
          <a:prstGeom prst="cloudCallout">
            <a:avLst>
              <a:gd name="adj1" fmla="val -5174"/>
              <a:gd name="adj2" fmla="val 25359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Ротовые  органы мухи впитывают жидкость, как губка собирает воду.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10" name="Picture 6" descr="Картинка 1 из 2406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39" y="3239710"/>
            <a:ext cx="5572165" cy="3618290"/>
          </a:xfrm>
          <a:prstGeom prst="rect">
            <a:avLst/>
          </a:prstGeom>
          <a:noFill/>
        </p:spPr>
      </p:pic>
      <p:pic>
        <p:nvPicPr>
          <p:cNvPr id="48130" name="Picture 2" descr="Картинка 3 из 3114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928670"/>
            <a:ext cx="3428992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215338" y="3071810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5572164" cy="1785950"/>
          </a:xfrm>
          <a:prstGeom prst="cloudCallout">
            <a:avLst>
              <a:gd name="adj1" fmla="val -8013"/>
              <a:gd name="adj2" fmla="val 20075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Самка комара хоботком, словно шприцем, протыкает кожу и высасывает кровь.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08" name="Picture 4" descr="Картинка 143 из 924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357562"/>
            <a:ext cx="5608737" cy="3235975"/>
          </a:xfrm>
          <a:prstGeom prst="rect">
            <a:avLst/>
          </a:prstGeom>
          <a:noFill/>
        </p:spPr>
      </p:pic>
      <p:pic>
        <p:nvPicPr>
          <p:cNvPr id="49156" name="Picture 4" descr="Картинка 98 из 2178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1214422"/>
            <a:ext cx="2928958" cy="19311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2271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Arial Black" pitchFamily="34" charset="0"/>
              </a:rPr>
              <a:t>СПАЛ ЦВЕТОК И ВДРУГ ПРОСНУЛСЯ, 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БОЛЬШЕ СПАТЬ НЕ ЗАХОТЕЛ.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ШЕВЕЛЬНУЛСЯ, ПОТЯНУЛСЯ,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ВЗВИЛСЯ ВВЕРХ – И УЛЕТЕЛ.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3" name="Picture 6" descr="http://gsmnet.ru/anime/0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572900">
            <a:off x="6600001" y="688891"/>
            <a:ext cx="2088232" cy="1633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6" descr="http://gsmnet.ru/anime/0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572900">
            <a:off x="407312" y="4793346"/>
            <a:ext cx="2088232" cy="1633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6" descr="http://gsmnet.ru/anime/0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572900">
            <a:off x="6600001" y="688890"/>
            <a:ext cx="2088232" cy="1633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980728"/>
          </a:xfrm>
        </p:spPr>
        <p:txBody>
          <a:bodyPr/>
          <a:lstStyle/>
          <a:p>
            <a:pPr algn="ctr"/>
            <a:r>
              <a:rPr lang="ru-RU" b="1" dirty="0" smtClean="0"/>
              <a:t>Полезные    насекомые</a:t>
            </a:r>
            <a:endParaRPr lang="ru-RU" b="1" dirty="0"/>
          </a:p>
        </p:txBody>
      </p:sp>
      <p:pic>
        <p:nvPicPr>
          <p:cNvPr id="35842" name="Picture 2" descr="http://animalreader.ru/wp-content/uploads/2014/09/Apis_mellifera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3984443" cy="2988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4" name="Picture 4" descr="http://www.zooclub.ru/attach/16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980728"/>
            <a:ext cx="3744416" cy="2920644"/>
          </a:xfrm>
          <a:prstGeom prst="rect">
            <a:avLst/>
          </a:prstGeom>
          <a:noFill/>
        </p:spPr>
      </p:pic>
      <p:pic>
        <p:nvPicPr>
          <p:cNvPr id="35846" name="Picture 6" descr="http://2.bp.blogspot.com/-iJjmIZE-jtw/VZMGRANtH8I/AAAAAAAAD5A/sW-ldCNpJ9Y/s1600/0_3cdeb_a10dda91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4005064"/>
            <a:ext cx="3700607" cy="2645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52" name="AutoShape 12" descr="https://im1-tub-ua.yandex.net/i?id=12234a9db74e4012843ef9bb004ba578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54" name="AutoShape 14" descr="https://im1-tub-ua.yandex.net/i?id=12234a9db74e4012843ef9bb004ba578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Вредители сада и огорода</a:t>
            </a:r>
            <a:endParaRPr lang="ru-RU" b="1" dirty="0"/>
          </a:p>
        </p:txBody>
      </p:sp>
      <p:pic>
        <p:nvPicPr>
          <p:cNvPr id="40962" name="Picture 2" descr="http://www.otpugiwateli.ru/img/articles/vre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4076" y="1124744"/>
            <a:ext cx="3744416" cy="2808312"/>
          </a:xfrm>
          <a:prstGeom prst="rect">
            <a:avLst/>
          </a:prstGeom>
          <a:noFill/>
        </p:spPr>
      </p:pic>
      <p:pic>
        <p:nvPicPr>
          <p:cNvPr id="40964" name="Picture 4" descr="https://im2-tub-ua.yandex.net/i?id=9822d65884d96a4e598b74136a21c817&amp;n=33&amp;h=215&amp;w=3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196752"/>
            <a:ext cx="4067944" cy="2695948"/>
          </a:xfrm>
          <a:prstGeom prst="rect">
            <a:avLst/>
          </a:prstGeom>
          <a:noFill/>
        </p:spPr>
      </p:pic>
      <p:pic>
        <p:nvPicPr>
          <p:cNvPr id="40966" name="Picture 6" descr="http://fumigacia.ru/sites/default/files/m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409949"/>
            <a:ext cx="3333750" cy="3448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4 из 3230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14356"/>
            <a:ext cx="5072066" cy="614364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5000628" y="714356"/>
            <a:ext cx="4000528" cy="3643338"/>
          </a:xfrm>
          <a:prstGeom prst="cloudCallout">
            <a:avLst>
              <a:gd name="adj1" fmla="val 16587"/>
              <a:gd name="adj2" fmla="val 6229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Однажды мне сказали, что я — насекомое.                             Кто такие насекомые? И правда ли, что я — насекомое?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6876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6500858" cy="2143140"/>
          </a:xfrm>
          <a:prstGeom prst="cloudCallout">
            <a:avLst>
              <a:gd name="adj1" fmla="val -11997"/>
              <a:gd name="adj2" fmla="val 1471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 количеству видов насекомые – самая богатая группа животных в мире. Они составляют 70 – 75 % всех видов животных, населяющих Землю.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143372" y="2285992"/>
          <a:ext cx="4857784" cy="4572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7226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071538" y="785794"/>
            <a:ext cx="7929618" cy="2143140"/>
          </a:xfrm>
          <a:prstGeom prst="cloudCallout">
            <a:avLst>
              <a:gd name="adj1" fmla="val 18830"/>
              <a:gd name="adj2" fmla="val 1480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Размеры насекомых различны. Как правило, наиболее крупные насекомые родом из жарких стран. Самый крупный в мире жук обитает в Южной Америке. Это жук-геркулес. Его длина 16 см.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04" name="Picture 4" descr="Картинка 17 из 4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428868"/>
            <a:ext cx="5929354" cy="44291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7226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488" y="785794"/>
            <a:ext cx="6143668" cy="1571636"/>
          </a:xfrm>
          <a:prstGeom prst="cloudCallout">
            <a:avLst>
              <a:gd name="adj1" fmla="val 10136"/>
              <a:gd name="adj2" fmla="val 2136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Самый крупный жук в нашей стране – уссурийский дровосек, гигант длиной 11 см.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252" name="Picture 4" descr="Картинка 15 из 1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47548">
            <a:off x="1282375" y="1335208"/>
            <a:ext cx="3239056" cy="56086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5715040" cy="3000396"/>
          </a:xfrm>
          <a:prstGeom prst="cloudCallout">
            <a:avLst>
              <a:gd name="adj1" fmla="val -6401"/>
              <a:gd name="adj2" fmla="val 9950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Муравей способен тащить ношу, которая весит в 52 раза больше его собственного веса, жук-носорог – в 100 раз, а жук-навозник тянет груз в 4210 раз больше, чем весит сам.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643578"/>
            <a:ext cx="785818" cy="2857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298" name="Picture 2" descr="Картинка 17 из 2807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214422"/>
            <a:ext cx="2643206" cy="1563027"/>
          </a:xfrm>
          <a:prstGeom prst="rect">
            <a:avLst/>
          </a:prstGeom>
          <a:noFill/>
        </p:spPr>
      </p:pic>
      <p:pic>
        <p:nvPicPr>
          <p:cNvPr id="55300" name="Picture 4" descr="Картинка 10 из 37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8F5"/>
              </a:clrFrom>
              <a:clrTo>
                <a:srgbClr val="FCF8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71736" y="4786322"/>
            <a:ext cx="3500462" cy="2331453"/>
          </a:xfrm>
          <a:prstGeom prst="rect">
            <a:avLst/>
          </a:prstGeom>
          <a:noFill/>
        </p:spPr>
      </p:pic>
      <p:pic>
        <p:nvPicPr>
          <p:cNvPr id="55302" name="Picture 6" descr="Картинка 18 из 16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955730">
            <a:off x="5340780" y="3513366"/>
            <a:ext cx="3540260" cy="26551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590800" y="990600"/>
            <a:ext cx="4038600" cy="4038600"/>
            <a:chOff x="1632" y="624"/>
            <a:chExt cx="2544" cy="2544"/>
          </a:xfrm>
        </p:grpSpPr>
        <p:pic>
          <p:nvPicPr>
            <p:cNvPr id="8194" name="Picture 2" descr="D:\Users\Чудик\Насекомые\scan\lapa1.bm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32" y="1968"/>
              <a:ext cx="1116" cy="1200"/>
            </a:xfrm>
            <a:prstGeom prst="rect">
              <a:avLst/>
            </a:prstGeom>
            <a:noFill/>
          </p:spPr>
        </p:pic>
        <p:pic>
          <p:nvPicPr>
            <p:cNvPr id="8195" name="Picture 3" descr="D:\Users\Чудик\Насекомые\scan\lapa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32" y="624"/>
              <a:ext cx="1104" cy="1200"/>
            </a:xfrm>
            <a:prstGeom prst="rect">
              <a:avLst/>
            </a:prstGeom>
            <a:noFill/>
          </p:spPr>
        </p:pic>
        <p:pic>
          <p:nvPicPr>
            <p:cNvPr id="8196" name="Picture 4" descr="D:\Users\Чудик\Насекомые\scan\lapa3.b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624"/>
              <a:ext cx="1296" cy="1207"/>
            </a:xfrm>
            <a:prstGeom prst="rect">
              <a:avLst/>
            </a:prstGeom>
            <a:noFill/>
          </p:spPr>
        </p:pic>
        <p:pic>
          <p:nvPicPr>
            <p:cNvPr id="8197" name="Picture 5" descr="D:\Users\Чудик\Насекомые\scan\lapa4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0" y="1968"/>
              <a:ext cx="1296" cy="1200"/>
            </a:xfrm>
            <a:prstGeom prst="rect">
              <a:avLst/>
            </a:prstGeom>
            <a:noFill/>
          </p:spPr>
        </p:pic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28600" y="152400"/>
            <a:ext cx="8686800" cy="6400800"/>
            <a:chOff x="144" y="96"/>
            <a:chExt cx="5472" cy="4032"/>
          </a:xfrm>
        </p:grpSpPr>
        <p:pic>
          <p:nvPicPr>
            <p:cNvPr id="8198" name="Picture 6" descr="D:\Users\Чудик\Насекомые\scan\tmp\сканирование000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2" y="2880"/>
              <a:ext cx="1344" cy="1188"/>
            </a:xfrm>
            <a:prstGeom prst="rect">
              <a:avLst/>
            </a:prstGeom>
            <a:noFill/>
          </p:spPr>
        </p:pic>
        <p:pic>
          <p:nvPicPr>
            <p:cNvPr id="8199" name="Picture 7" descr="D:\Users\Чудик\Насекомые\scan\tmp\богомол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4" y="96"/>
              <a:ext cx="1296" cy="1200"/>
            </a:xfrm>
            <a:prstGeom prst="rect">
              <a:avLst/>
            </a:prstGeom>
            <a:noFill/>
          </p:spPr>
        </p:pic>
        <p:pic>
          <p:nvPicPr>
            <p:cNvPr id="8200" name="Picture 8" descr="D:\Users\Чудик\Насекомые\scan\tmp\кузнечик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272" y="144"/>
              <a:ext cx="1344" cy="1022"/>
            </a:xfrm>
            <a:prstGeom prst="rect">
              <a:avLst/>
            </a:prstGeom>
            <a:noFill/>
          </p:spPr>
        </p:pic>
        <p:pic>
          <p:nvPicPr>
            <p:cNvPr id="8201" name="Picture 9" descr="D:\Users\Чудик\Насекомые\scan\tmp\водный жук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272" y="2736"/>
              <a:ext cx="1310" cy="1392"/>
            </a:xfrm>
            <a:prstGeom prst="rect">
              <a:avLst/>
            </a:prstGeom>
            <a:noFill/>
          </p:spPr>
        </p:pic>
      </p:grp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276600" y="381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5257800" y="38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3276600" y="51816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410200" y="51816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10 из 7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707233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643702" y="5715016"/>
            <a:ext cx="2357454" cy="1000132"/>
          </a:xfrm>
          <a:prstGeom prst="cloudCallout">
            <a:avLst>
              <a:gd name="adj1" fmla="val -29061"/>
              <a:gd name="adj2" fmla="val 28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богомол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ФИЗКУЛЬТМИНУТКА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2530" name="Picture 2" descr="веселые анимашк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17032"/>
            <a:ext cx="1656184" cy="1656185"/>
          </a:xfrm>
          <a:prstGeom prst="rect">
            <a:avLst/>
          </a:prstGeom>
          <a:noFill/>
        </p:spPr>
      </p:pic>
      <p:pic>
        <p:nvPicPr>
          <p:cNvPr id="22532" name="Picture 4" descr="веселые анимашк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3645024"/>
            <a:ext cx="1656184" cy="1656185"/>
          </a:xfrm>
          <a:prstGeom prst="rect">
            <a:avLst/>
          </a:prstGeom>
          <a:noFill/>
        </p:spPr>
      </p:pic>
      <p:pic>
        <p:nvPicPr>
          <p:cNvPr id="22538" name="Picture 10" descr="http://gsmnet.ru/anime/1/c06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5301208"/>
            <a:ext cx="2952328" cy="1205034"/>
          </a:xfrm>
          <a:prstGeom prst="rect">
            <a:avLst/>
          </a:prstGeom>
          <a:noFill/>
        </p:spPr>
      </p:pic>
      <p:pic>
        <p:nvPicPr>
          <p:cNvPr id="22540" name="Picture 12" descr="http://gsmnet.ru/anime/2/009b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196752"/>
            <a:ext cx="1114425" cy="971551"/>
          </a:xfrm>
          <a:prstGeom prst="rect">
            <a:avLst/>
          </a:prstGeom>
          <a:noFill/>
        </p:spPr>
      </p:pic>
      <p:pic>
        <p:nvPicPr>
          <p:cNvPr id="22542" name="Picture 14" descr="http://gsmnet.ru/anime/2/009b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352" y="1268760"/>
            <a:ext cx="1114425" cy="971551"/>
          </a:xfrm>
          <a:prstGeom prst="rect">
            <a:avLst/>
          </a:prstGeom>
          <a:noFill/>
        </p:spPr>
      </p:pic>
      <p:pic>
        <p:nvPicPr>
          <p:cNvPr id="22546" name="Picture 18" descr="Все на карнавал. Веселье продолжается! Сообщество Веселых Троллей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1988840"/>
            <a:ext cx="1224136" cy="1445365"/>
          </a:xfrm>
          <a:prstGeom prst="rect">
            <a:avLst/>
          </a:prstGeom>
          <a:noFill/>
        </p:spPr>
      </p:pic>
      <p:pic>
        <p:nvPicPr>
          <p:cNvPr id="22548" name="Picture 20" descr="Все на карнавал. Веселье продолжается! Сообщество Веселых Троллей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2204864"/>
            <a:ext cx="1152128" cy="1360344"/>
          </a:xfrm>
          <a:prstGeom prst="rect">
            <a:avLst/>
          </a:prstGeom>
          <a:noFill/>
        </p:spPr>
      </p:pic>
      <p:pic>
        <p:nvPicPr>
          <p:cNvPr id="22552" name="Picture 24" descr="скачать анимацию бесплатно для сотовых телефонов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5589240"/>
            <a:ext cx="1512168" cy="1023865"/>
          </a:xfrm>
          <a:prstGeom prst="rect">
            <a:avLst/>
          </a:prstGeom>
          <a:noFill/>
        </p:spPr>
      </p:pic>
      <p:pic>
        <p:nvPicPr>
          <p:cNvPr id="22554" name="Picture 26" descr="скачать анимацию бесплатно для сотовых телефонов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5445224"/>
            <a:ext cx="1625116" cy="1100341"/>
          </a:xfrm>
          <a:prstGeom prst="rect">
            <a:avLst/>
          </a:prstGeom>
          <a:noFill/>
        </p:spPr>
      </p:pic>
      <p:pic>
        <p:nvPicPr>
          <p:cNvPr id="22556" name="Picture 28" descr="http://gsmnet.ru/anime/1/c044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1196752"/>
            <a:ext cx="1787774" cy="969640"/>
          </a:xfrm>
          <a:prstGeom prst="rect">
            <a:avLst/>
          </a:prstGeom>
          <a:noFill/>
        </p:spPr>
      </p:pic>
      <p:pic>
        <p:nvPicPr>
          <p:cNvPr id="22558" name="Picture 30" descr="желтохохлый какаду, анимашка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1840" y="2924944"/>
            <a:ext cx="542877" cy="1539999"/>
          </a:xfrm>
          <a:prstGeom prst="rect">
            <a:avLst/>
          </a:prstGeom>
          <a:noFill/>
        </p:spPr>
      </p:pic>
      <p:pic>
        <p:nvPicPr>
          <p:cNvPr id="22560" name="Picture 32" descr="желтохохлый какаду, анимашка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0152" y="2852936"/>
            <a:ext cx="576064" cy="1634141"/>
          </a:xfrm>
          <a:prstGeom prst="rect">
            <a:avLst/>
          </a:prstGeom>
          <a:noFill/>
        </p:spPr>
      </p:pic>
      <p:pic>
        <p:nvPicPr>
          <p:cNvPr id="22564" name="Picture 36" descr="http://sunveter.ru/uploads/posts/2013-05/1368422225_glaza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07905" y="2276872"/>
            <a:ext cx="2389784" cy="29980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110</TotalTime>
  <Words>214</Words>
  <Application>Microsoft Office PowerPoint</Application>
  <PresentationFormat>Экран (4:3)</PresentationFormat>
  <Paragraphs>32</Paragraphs>
  <Slides>20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 Black</vt:lpstr>
      <vt:lpstr>Calibri</vt:lpstr>
      <vt:lpstr>Franklin Gothic Book</vt:lpstr>
      <vt:lpstr>Franklin Gothic Medium</vt:lpstr>
      <vt:lpstr>Karmen</vt:lpstr>
      <vt:lpstr>Wingdings 2</vt:lpstr>
      <vt:lpstr>Трек</vt:lpstr>
      <vt:lpstr>Мир вокруг нас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СПАЛ ЦВЕТОК И ВДРУГ ПРОСНУЛСЯ,  БОЛЬШЕ СПАТЬ НЕ ЗАХОТЕЛ. ШЕВЕЛЬНУЛСЯ, ПОТЯНУЛСЯ, ВЗВИЛСЯ ВВЕРХ – И УЛЕТЕЛ.</vt:lpstr>
      <vt:lpstr>Полезные    насекомые</vt:lpstr>
      <vt:lpstr>Вредители сада и огорода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Lenovo</dc:creator>
  <cp:lastModifiedBy>Пользователь Windows</cp:lastModifiedBy>
  <cp:revision>13</cp:revision>
  <dcterms:created xsi:type="dcterms:W3CDTF">2016-10-19T19:19:19Z</dcterms:created>
  <dcterms:modified xsi:type="dcterms:W3CDTF">2022-11-18T13:18:55Z</dcterms:modified>
</cp:coreProperties>
</file>