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8" r:id="rId8"/>
    <p:sldId id="269" r:id="rId9"/>
    <p:sldId id="265" r:id="rId10"/>
    <p:sldId id="266" r:id="rId11"/>
    <p:sldId id="261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F5050"/>
    <a:srgbClr val="00CC00"/>
    <a:srgbClr val="990099"/>
    <a:srgbClr val="FFFFFF"/>
    <a:srgbClr val="0000FF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6" d="100"/>
        <a:sy n="156" d="100"/>
      </p:scale>
      <p:origin x="0" y="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48000">
              <a:srgbClr val="92D050">
                <a:lumMod val="69000"/>
              </a:srgbClr>
            </a:gs>
            <a:gs pos="63000">
              <a:schemeClr val="accent2">
                <a:lumMod val="57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gif"/><Relationship Id="rId3" Type="http://schemas.openxmlformats.org/officeDocument/2006/relationships/image" Target="../media/image35.jpeg"/><Relationship Id="rId7" Type="http://schemas.openxmlformats.org/officeDocument/2006/relationships/image" Target="../media/image39.gi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10" Type="http://schemas.openxmlformats.org/officeDocument/2006/relationships/image" Target="../media/image42.gif"/><Relationship Id="rId4" Type="http://schemas.openxmlformats.org/officeDocument/2006/relationships/image" Target="../media/image36.jpeg"/><Relationship Id="rId9" Type="http://schemas.openxmlformats.org/officeDocument/2006/relationships/image" Target="../media/image41.gif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7.wdp"/><Relationship Id="rId7" Type="http://schemas.openxmlformats.org/officeDocument/2006/relationships/image" Target="../media/image47.gi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gif"/><Relationship Id="rId5" Type="http://schemas.openxmlformats.org/officeDocument/2006/relationships/image" Target="../media/image45.gif"/><Relationship Id="rId4" Type="http://schemas.openxmlformats.org/officeDocument/2006/relationships/image" Target="../media/image44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3" Type="http://schemas.microsoft.com/office/2007/relationships/hdphoto" Target="../media/hdphoto6.wdp"/><Relationship Id="rId18" Type="http://schemas.openxmlformats.org/officeDocument/2006/relationships/image" Target="../media/image15.png"/><Relationship Id="rId26" Type="http://schemas.microsoft.com/office/2007/relationships/hdphoto" Target="../media/hdphoto12.wdp"/><Relationship Id="rId21" Type="http://schemas.microsoft.com/office/2007/relationships/hdphoto" Target="../media/hdphoto10.wdp"/><Relationship Id="rId34" Type="http://schemas.microsoft.com/office/2007/relationships/hdphoto" Target="../media/hdphoto15.wdp"/><Relationship Id="rId7" Type="http://schemas.microsoft.com/office/2007/relationships/hdphoto" Target="../media/hdphoto3.wdp"/><Relationship Id="rId12" Type="http://schemas.openxmlformats.org/officeDocument/2006/relationships/image" Target="../media/image12.png"/><Relationship Id="rId17" Type="http://schemas.microsoft.com/office/2007/relationships/hdphoto" Target="../media/hdphoto8.wdp"/><Relationship Id="rId25" Type="http://schemas.openxmlformats.org/officeDocument/2006/relationships/image" Target="../media/image19.png"/><Relationship Id="rId33" Type="http://schemas.openxmlformats.org/officeDocument/2006/relationships/image" Target="../media/image24.png"/><Relationship Id="rId2" Type="http://schemas.openxmlformats.org/officeDocument/2006/relationships/image" Target="../media/image7.png"/><Relationship Id="rId16" Type="http://schemas.openxmlformats.org/officeDocument/2006/relationships/image" Target="../media/image14.jpeg"/><Relationship Id="rId20" Type="http://schemas.openxmlformats.org/officeDocument/2006/relationships/image" Target="../media/image16.png"/><Relationship Id="rId29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microsoft.com/office/2007/relationships/hdphoto" Target="../media/hdphoto5.wdp"/><Relationship Id="rId24" Type="http://schemas.microsoft.com/office/2007/relationships/hdphoto" Target="../media/hdphoto11.wdp"/><Relationship Id="rId32" Type="http://schemas.microsoft.com/office/2007/relationships/hdphoto" Target="../media/hdphoto14.wdp"/><Relationship Id="rId37" Type="http://schemas.openxmlformats.org/officeDocument/2006/relationships/image" Target="../media/image26.png"/><Relationship Id="rId5" Type="http://schemas.microsoft.com/office/2007/relationships/hdphoto" Target="../media/hdphoto2.wdp"/><Relationship Id="rId15" Type="http://schemas.microsoft.com/office/2007/relationships/hdphoto" Target="../media/hdphoto7.wdp"/><Relationship Id="rId23" Type="http://schemas.openxmlformats.org/officeDocument/2006/relationships/image" Target="../media/image18.png"/><Relationship Id="rId28" Type="http://schemas.openxmlformats.org/officeDocument/2006/relationships/image" Target="../media/image21.jpeg"/><Relationship Id="rId36" Type="http://schemas.microsoft.com/office/2007/relationships/hdphoto" Target="../media/hdphoto16.wdp"/><Relationship Id="rId10" Type="http://schemas.openxmlformats.org/officeDocument/2006/relationships/image" Target="../media/image11.png"/><Relationship Id="rId19" Type="http://schemas.microsoft.com/office/2007/relationships/hdphoto" Target="../media/hdphoto9.wdp"/><Relationship Id="rId31" Type="http://schemas.openxmlformats.org/officeDocument/2006/relationships/image" Target="../media/image23.png"/><Relationship Id="rId4" Type="http://schemas.openxmlformats.org/officeDocument/2006/relationships/image" Target="../media/image8.jpeg"/><Relationship Id="rId9" Type="http://schemas.microsoft.com/office/2007/relationships/hdphoto" Target="../media/hdphoto4.wdp"/><Relationship Id="rId14" Type="http://schemas.openxmlformats.org/officeDocument/2006/relationships/image" Target="../media/image13.jpeg"/><Relationship Id="rId22" Type="http://schemas.openxmlformats.org/officeDocument/2006/relationships/image" Target="../media/image17.jpeg"/><Relationship Id="rId27" Type="http://schemas.openxmlformats.org/officeDocument/2006/relationships/image" Target="../media/image20.jpeg"/><Relationship Id="rId30" Type="http://schemas.microsoft.com/office/2007/relationships/hdphoto" Target="../media/hdphoto13.wdp"/><Relationship Id="rId35" Type="http://schemas.openxmlformats.org/officeDocument/2006/relationships/image" Target="../media/image25.jpeg"/><Relationship Id="rId8" Type="http://schemas.openxmlformats.org/officeDocument/2006/relationships/image" Target="../media/image10.png"/><Relationship Id="rId3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esktop\2085228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946" y="3068960"/>
            <a:ext cx="3529924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708794" y="2464141"/>
            <a:ext cx="3313355" cy="17021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Языкознание</a:t>
            </a:r>
            <a:r>
              <a:rPr lang="ru-RU" dirty="0">
                <a:solidFill>
                  <a:srgbClr val="FF0000"/>
                </a:solidFill>
              </a:rPr>
              <a:t>. Турнир для дошкольников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672216"/>
          </a:xfrm>
        </p:spPr>
        <p:txBody>
          <a:bodyPr>
            <a:normAutofit fontScale="92500"/>
          </a:bodyPr>
          <a:lstStyle/>
          <a:p>
            <a:endParaRPr lang="ru-RU" dirty="0"/>
          </a:p>
          <a:p>
            <a:r>
              <a:rPr lang="ru-RU" b="1" i="1" dirty="0">
                <a:solidFill>
                  <a:srgbClr val="0070C0"/>
                </a:solidFill>
              </a:rPr>
              <a:t>МБДОУ Д/с №77 «Сказка»</a:t>
            </a:r>
          </a:p>
          <a:p>
            <a:r>
              <a:rPr lang="ru-RU" sz="1500" dirty="0">
                <a:solidFill>
                  <a:srgbClr val="0070C0"/>
                </a:solidFill>
              </a:rPr>
              <a:t>подготовили и провели: </a:t>
            </a:r>
          </a:p>
          <a:p>
            <a:r>
              <a:rPr lang="ru-RU" dirty="0">
                <a:solidFill>
                  <a:srgbClr val="0070C0"/>
                </a:solidFill>
              </a:rPr>
              <a:t>Исакова Л.В., </a:t>
            </a:r>
            <a:r>
              <a:rPr lang="ru-RU" sz="1400" dirty="0">
                <a:solidFill>
                  <a:srgbClr val="0070C0"/>
                </a:solidFill>
              </a:rPr>
              <a:t>ПДО</a:t>
            </a:r>
          </a:p>
          <a:p>
            <a:r>
              <a:rPr lang="ru-RU" dirty="0">
                <a:solidFill>
                  <a:srgbClr val="0070C0"/>
                </a:solidFill>
              </a:rPr>
              <a:t>Кулагина Н.С., </a:t>
            </a:r>
            <a:r>
              <a:rPr lang="ru-RU" sz="1400" dirty="0">
                <a:solidFill>
                  <a:srgbClr val="0070C0"/>
                </a:solidFill>
              </a:rPr>
              <a:t>учитель-логопед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73720" y="799894"/>
            <a:ext cx="344196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i="1" cap="none" spc="0" dirty="0">
                <a:ln/>
                <a:solidFill>
                  <a:srgbClr val="0070C0"/>
                </a:solidFill>
                <a:effectLst/>
              </a:rPr>
              <a:t>Лингвознайка</a:t>
            </a:r>
          </a:p>
        </p:txBody>
      </p:sp>
      <p:pic>
        <p:nvPicPr>
          <p:cNvPr id="1027" name="Picture 3" descr="C:\Users\User\Desktop\logotip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1009" y="3284984"/>
            <a:ext cx="2221708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iPR3J7MCV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297" y="310790"/>
            <a:ext cx="4109703" cy="2860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657600" y="310790"/>
            <a:ext cx="914400" cy="288032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25255" y="1446225"/>
            <a:ext cx="358378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mic Sans MS" panose="030F0702030302020204" pitchFamily="66" charset="0"/>
              </a:rPr>
              <a:t>З</a:t>
            </a:r>
            <a:r>
              <a:rPr lang="ru-RU" sz="2800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mic Sans MS" panose="030F0702030302020204" pitchFamily="66" charset="0"/>
              </a:rPr>
              <a:t>дравствуйте!</a:t>
            </a:r>
          </a:p>
        </p:txBody>
      </p:sp>
      <p:sp>
        <p:nvSpPr>
          <p:cNvPr id="14" name="Прямоугольник 13"/>
          <p:cNvSpPr/>
          <p:nvPr/>
        </p:nvSpPr>
        <p:spPr>
          <a:xfrm rot="20664963">
            <a:off x="1142360" y="1978298"/>
            <a:ext cx="208509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Comic Sans MS" panose="030F0702030302020204" pitchFamily="66" charset="0"/>
              </a:rPr>
              <a:t>Hello!</a:t>
            </a:r>
            <a:endParaRPr lang="ru-RU" sz="28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1929921">
            <a:off x="2459139" y="2244512"/>
            <a:ext cx="149699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Comic Sans MS" panose="030F0702030302020204" pitchFamily="66" charset="0"/>
              </a:rPr>
              <a:t>Ciao</a:t>
            </a:r>
            <a:r>
              <a:rPr lang="en-US" sz="2800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Comic Sans MS" panose="030F0702030302020204" pitchFamily="66" charset="0"/>
              </a:rPr>
              <a:t>!</a:t>
            </a:r>
            <a:endParaRPr lang="ru-RU" sz="28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21259292">
            <a:off x="1410422" y="2564530"/>
            <a:ext cx="172421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latin typeface="Comic Sans MS" panose="030F0702030302020204" pitchFamily="66" charset="0"/>
              </a:rPr>
              <a:t>Bonjour!</a:t>
            </a:r>
            <a:endParaRPr lang="ru-RU" sz="28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75779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115616" y="692696"/>
            <a:ext cx="3456383" cy="273630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3441560"/>
            <a:ext cx="3456384" cy="2651735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115616" y="3441561"/>
            <a:ext cx="3458146" cy="265173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573763" y="692696"/>
            <a:ext cx="3454621" cy="275814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453818" y="0"/>
            <a:ext cx="388732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i="1" cap="none" spc="0" dirty="0">
                <a:ln/>
                <a:solidFill>
                  <a:srgbClr val="0070C0"/>
                </a:solidFill>
                <a:effectLst/>
              </a:rPr>
              <a:t>Лингвознайка </a:t>
            </a:r>
            <a:r>
              <a:rPr lang="en-US" sz="2800" b="1" i="1" cap="none" spc="0" dirty="0">
                <a:ln/>
                <a:solidFill>
                  <a:srgbClr val="0070C0"/>
                </a:solidFill>
                <a:effectLst/>
              </a:rPr>
              <a:t>IV</a:t>
            </a:r>
            <a:r>
              <a:rPr lang="ru-RU" sz="2800" b="1" i="1" cap="none" spc="0" dirty="0">
                <a:ln/>
                <a:solidFill>
                  <a:srgbClr val="0070C0"/>
                </a:solidFill>
                <a:effectLst/>
              </a:rPr>
              <a:t> тур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976758"/>
            <a:ext cx="2952328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50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716016" y="975119"/>
            <a:ext cx="2952328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50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  <a:endParaRPr lang="ru-RU" sz="15000" b="0" cap="none" spc="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524075" y="3529815"/>
            <a:ext cx="2952328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50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</a:t>
            </a:r>
            <a:endParaRPr lang="ru-RU" sz="15000" b="0" cap="none" spc="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716016" y="3529814"/>
            <a:ext cx="2952328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50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endParaRPr lang="ru-RU" sz="15000" b="0" cap="none" spc="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458579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453818" y="0"/>
            <a:ext cx="388732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i="1" cap="none" spc="0" dirty="0">
                <a:ln/>
                <a:solidFill>
                  <a:srgbClr val="0070C0"/>
                </a:solidFill>
                <a:effectLst/>
              </a:rPr>
              <a:t>Лингвознайка </a:t>
            </a:r>
            <a:r>
              <a:rPr lang="en-US" sz="2800" b="1" i="1" cap="none" spc="0" dirty="0">
                <a:ln/>
                <a:solidFill>
                  <a:srgbClr val="0070C0"/>
                </a:solidFill>
                <a:effectLst/>
              </a:rPr>
              <a:t>V</a:t>
            </a:r>
            <a:r>
              <a:rPr lang="ru-RU" sz="2800" b="1" i="1" cap="none" spc="0" dirty="0">
                <a:ln/>
                <a:solidFill>
                  <a:srgbClr val="0070C0"/>
                </a:solidFill>
                <a:effectLst/>
              </a:rPr>
              <a:t> тур</a:t>
            </a:r>
          </a:p>
        </p:txBody>
      </p:sp>
      <p:pic>
        <p:nvPicPr>
          <p:cNvPr id="10245" name="Picture 5" descr="C:\Users\User\Desktop\or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994" y="692696"/>
            <a:ext cx="26642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9" name="Picture 9" descr="C:\Users\User\Desktop\iMQ1ZBNO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8982" y="721668"/>
            <a:ext cx="5477282" cy="3848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Выноска-облако 3"/>
          <p:cNvSpPr/>
          <p:nvPr/>
        </p:nvSpPr>
        <p:spPr>
          <a:xfrm>
            <a:off x="3613398" y="1196752"/>
            <a:ext cx="1750690" cy="1224136"/>
          </a:xfrm>
          <a:prstGeom prst="cloudCallout">
            <a:avLst>
              <a:gd name="adj1" fmla="val -52566"/>
              <a:gd name="adj2" fmla="val 66215"/>
            </a:avLst>
          </a:prstGeom>
          <a:solidFill>
            <a:srgbClr val="00CC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50" name="Picture 10" descr="C:\Users\User\Desktop\kak-opredelit-svezhest-produktov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94149" y="4448636"/>
            <a:ext cx="2723473" cy="1899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C:\Users\User\Desktop\zYYjoKA-VMZDNJJURx5wbn9tEAEGumzjizH40kwI8rjQ2JxC4cjDVriyDMLvJDDHZyQzFsvSjtBkcvymA60kzpmSYrHUmrTCcwCCYFNvhc4KqMSEM18pQ3-BOYbYmJIopF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730377"/>
            <a:ext cx="2759099" cy="257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C:\Users\User\Desktop\0_cd233_d9da121d_orig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2976" y="4509120"/>
            <a:ext cx="3022572" cy="1838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11" descr="c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6618" y="1349177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Выноска-облако 17"/>
          <p:cNvSpPr/>
          <p:nvPr/>
        </p:nvSpPr>
        <p:spPr>
          <a:xfrm>
            <a:off x="6011521" y="1268760"/>
            <a:ext cx="1750690" cy="1224136"/>
          </a:xfrm>
          <a:prstGeom prst="cloudCallout">
            <a:avLst>
              <a:gd name="adj1" fmla="val -74873"/>
              <a:gd name="adj2" fmla="val -45831"/>
            </a:avLst>
          </a:prstGeom>
          <a:solidFill>
            <a:srgbClr val="FF5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5" descr="p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9197" y="1423628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Выноска-облако 18"/>
          <p:cNvSpPr/>
          <p:nvPr/>
        </p:nvSpPr>
        <p:spPr>
          <a:xfrm>
            <a:off x="4260830" y="2673313"/>
            <a:ext cx="1823337" cy="1224136"/>
          </a:xfrm>
          <a:prstGeom prst="cloudCallout">
            <a:avLst>
              <a:gd name="adj1" fmla="val -81402"/>
              <a:gd name="adj2" fmla="val -19376"/>
            </a:avLst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115" descr="k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4654" y="2780928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Выноска-облако 19"/>
          <p:cNvSpPr/>
          <p:nvPr/>
        </p:nvSpPr>
        <p:spPr>
          <a:xfrm>
            <a:off x="6381085" y="2673313"/>
            <a:ext cx="1750690" cy="1224136"/>
          </a:xfrm>
          <a:prstGeom prst="cloudCallout">
            <a:avLst>
              <a:gd name="adj1" fmla="val 51352"/>
              <a:gd name="adj2" fmla="val -76177"/>
            </a:avLst>
          </a:prstGeom>
          <a:solidFill>
            <a:srgbClr val="0066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141" descr="m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9230" y="2837706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80068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74641" y="143841"/>
            <a:ext cx="384271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i="1" cap="none" spc="0" dirty="0">
                <a:ln/>
                <a:solidFill>
                  <a:srgbClr val="0070C0"/>
                </a:solidFill>
                <a:effectLst/>
              </a:rPr>
              <a:t>Турнир</a:t>
            </a:r>
          </a:p>
          <a:p>
            <a:pPr algn="ctr"/>
            <a:r>
              <a:rPr lang="ru-RU" sz="3600" b="1" i="1" cap="none" spc="0" dirty="0">
                <a:ln/>
                <a:solidFill>
                  <a:srgbClr val="0070C0"/>
                </a:solidFill>
                <a:effectLst/>
              </a:rPr>
              <a:t> </a:t>
            </a:r>
          </a:p>
          <a:p>
            <a:pPr algn="ctr"/>
            <a:r>
              <a:rPr lang="ru-RU" sz="3600" b="1" i="1" cap="none" spc="0" dirty="0">
                <a:ln/>
                <a:solidFill>
                  <a:srgbClr val="0070C0"/>
                </a:solidFill>
                <a:effectLst/>
              </a:rPr>
              <a:t>ЛИНГВОЗНАЙКА</a:t>
            </a:r>
          </a:p>
        </p:txBody>
      </p:sp>
      <p:pic>
        <p:nvPicPr>
          <p:cNvPr id="9220" name="Picture 4" descr="C:\Users\User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547794"/>
            <a:ext cx="2121024" cy="2099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er\Desktop\71768043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853123"/>
            <a:ext cx="4287769" cy="384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9" descr="Background (анимационные фоны).- звездочки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5184" y="2295740"/>
            <a:ext cx="3090880" cy="3706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 descr="2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419379">
            <a:off x="2519276" y="571983"/>
            <a:ext cx="174625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 descr="2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04289" y="3599858"/>
            <a:ext cx="174625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 descr="20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538" y="229083"/>
            <a:ext cx="2317750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20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7125" y="-369646"/>
            <a:ext cx="2317750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 descr="20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9223" y="4149080"/>
            <a:ext cx="2317750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2856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img2.jpg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6412" y="684212"/>
            <a:ext cx="8131175" cy="5489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6498" y="0"/>
            <a:ext cx="344196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i="1" cap="none" spc="0" dirty="0">
                <a:ln/>
                <a:solidFill>
                  <a:srgbClr val="0070C0"/>
                </a:solidFill>
                <a:effectLst/>
              </a:rPr>
              <a:t>Лингвознайка</a:t>
            </a:r>
          </a:p>
        </p:txBody>
      </p:sp>
      <p:sp>
        <p:nvSpPr>
          <p:cNvPr id="3" name="Блок-схема: память с посл. доступом 2"/>
          <p:cNvSpPr/>
          <p:nvPr/>
        </p:nvSpPr>
        <p:spPr>
          <a:xfrm>
            <a:off x="755576" y="5085184"/>
            <a:ext cx="1944216" cy="1296144"/>
          </a:xfrm>
          <a:prstGeom prst="flowChartMagnetic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03767" y="5440868"/>
            <a:ext cx="144783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буквы</a:t>
            </a:r>
          </a:p>
        </p:txBody>
      </p:sp>
    </p:spTree>
    <p:extLst>
      <p:ext uri="{BB962C8B-B14F-4D97-AF65-F5344CB8AC3E}">
        <p14:creationId xmlns:p14="http://schemas.microsoft.com/office/powerpoint/2010/main" val="2815792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91679" y="0"/>
            <a:ext cx="344196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i="1" cap="none" spc="0" dirty="0">
                <a:ln/>
                <a:solidFill>
                  <a:srgbClr val="0070C0"/>
                </a:solidFill>
                <a:effectLst/>
              </a:rPr>
              <a:t>Лингвознайка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03648" y="980728"/>
            <a:ext cx="3168351" cy="244827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3441561"/>
            <a:ext cx="3168352" cy="2507720"/>
          </a:xfrm>
          <a:prstGeom prst="rect">
            <a:avLst/>
          </a:prstGeom>
          <a:solidFill>
            <a:srgbClr val="0000FF"/>
          </a:solidFill>
          <a:effectLst>
            <a:outerShdw blurRad="50800" dist="38100" dir="16200000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403648" y="3441561"/>
            <a:ext cx="3170114" cy="2507719"/>
          </a:xfrm>
          <a:prstGeom prst="rect">
            <a:avLst/>
          </a:prstGeom>
          <a:solidFill>
            <a:srgbClr val="FFFF00"/>
          </a:solidFill>
          <a:effectLst>
            <a:glow>
              <a:schemeClr val="accent1">
                <a:alpha val="3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573763" y="980728"/>
            <a:ext cx="3166589" cy="247011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5" name="Picture 3" descr="C:\Users\User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5260" y="2096779"/>
            <a:ext cx="2624891" cy="2598642"/>
          </a:xfrm>
          <a:prstGeom prst="rect">
            <a:avLst/>
          </a:prstGeom>
          <a:ln>
            <a:noFill/>
          </a:ln>
          <a:effectLst>
            <a:glow rad="901700">
              <a:srgbClr val="FFC000">
                <a:alpha val="53000"/>
              </a:srgbClr>
            </a:glo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488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53818" y="0"/>
            <a:ext cx="388732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i="1" cap="none" spc="0" dirty="0">
                <a:ln/>
                <a:solidFill>
                  <a:srgbClr val="0070C0"/>
                </a:solidFill>
                <a:effectLst/>
              </a:rPr>
              <a:t>Лингвознайка </a:t>
            </a:r>
            <a:r>
              <a:rPr lang="en-US" sz="2800" b="1" i="1" cap="none" spc="0" dirty="0">
                <a:ln/>
                <a:solidFill>
                  <a:srgbClr val="0070C0"/>
                </a:solidFill>
                <a:effectLst/>
              </a:rPr>
              <a:t>I</a:t>
            </a:r>
            <a:r>
              <a:rPr lang="ru-RU" sz="2800" b="1" i="1" cap="none" spc="0" dirty="0">
                <a:ln/>
                <a:solidFill>
                  <a:srgbClr val="0070C0"/>
                </a:solidFill>
                <a:effectLst/>
              </a:rPr>
              <a:t> тур</a:t>
            </a:r>
          </a:p>
        </p:txBody>
      </p:sp>
      <p:pic>
        <p:nvPicPr>
          <p:cNvPr id="1028" name="Picture 4" descr="C:\Users\User\Desktop\23074544-Illustration-of-smiling-sun-character-Stock-Vector-sun-cartoon-smiley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9551" y="1151140"/>
            <a:ext cx="1307846" cy="1307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esktop\imgpreview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289" y="3901065"/>
            <a:ext cx="1329736" cy="1329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\Desktop\oduvan1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3841" y="4875282"/>
            <a:ext cx="1770134" cy="1590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User\Desktop\ciplenok-kartinki-21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616" y="1912581"/>
            <a:ext cx="1584176" cy="146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User\Desktop\imgpreview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8625" y="3158356"/>
            <a:ext cx="1541520" cy="1088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User\Desktop\57e54832a4da715757a205f3.pn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1349" y="4834440"/>
            <a:ext cx="2037606" cy="1694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User\Desktop\imgpreview (1)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5851" y="1708317"/>
            <a:ext cx="1284988" cy="1139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User\Desktop\depositphotos_8373691-Green-apple.jp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7402" y="2503604"/>
            <a:ext cx="1440160" cy="146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Users\User\Desktop\0_149bc7_9c599c8f_orig.png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585750">
            <a:off x="745589" y="694683"/>
            <a:ext cx="1530158" cy="83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Users\User\Desktop\0_120fc5_825ab646_M.png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6357" y="3949381"/>
            <a:ext cx="1602250" cy="876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C:\Users\User\Desktop\preview.jpg"/>
          <p:cNvPicPr>
            <a:picLocks noChangeAspect="1" noChangeArrowheads="1"/>
          </p:cNvPicPr>
          <p:nvPr/>
        </p:nvPicPr>
        <p:blipFill>
          <a:blip r:embed="rId2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609" y="5277349"/>
            <a:ext cx="1248834" cy="1248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C:\Users\User\Desktop\1417095400_allday1.com_1.jpg"/>
          <p:cNvPicPr>
            <a:picLocks noChangeAspect="1" noChangeArrowheads="1"/>
          </p:cNvPicPr>
          <p:nvPr/>
        </p:nvPicPr>
        <p:blipFill>
          <a:blip r:embed="rId23" cstate="email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3125" y="5371344"/>
            <a:ext cx="1800699" cy="113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 descr="C:\Users\User\Desktop\clipart-8.png"/>
          <p:cNvPicPr>
            <a:picLocks noChangeAspect="1" noChangeArrowheads="1"/>
          </p:cNvPicPr>
          <p:nvPr/>
        </p:nvPicPr>
        <p:blipFill>
          <a:blip r:embed="rId25" cstate="email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1772" y="404664"/>
            <a:ext cx="1219254" cy="1219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C:\Users\User\Desktop\krasnaya-shapochka-3god.jpg"/>
          <p:cNvPicPr>
            <a:picLocks noChangeAspect="1" noChangeArrowheads="1"/>
          </p:cNvPicPr>
          <p:nvPr/>
        </p:nvPicPr>
        <p:blipFill>
          <a:blip r:embed="rId27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5851" y="4420399"/>
            <a:ext cx="1305548" cy="1846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C:\Users\User\Desktop\1689415_mnogo-bozhih-korovok-risunok.jpg"/>
          <p:cNvPicPr>
            <a:picLocks noChangeAspect="1" noChangeArrowheads="1"/>
          </p:cNvPicPr>
          <p:nvPr/>
        </p:nvPicPr>
        <p:blipFill>
          <a:blip r:embed="rId28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6039" y="2483862"/>
            <a:ext cx="1376518" cy="1348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23" descr="C:\Users\User\Desktop\4.jpg"/>
          <p:cNvPicPr>
            <a:picLocks noChangeAspect="1" noChangeArrowheads="1"/>
          </p:cNvPicPr>
          <p:nvPr/>
        </p:nvPicPr>
        <p:blipFill rotWithShape="1">
          <a:blip r:embed="rId29" cstate="email"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44651" y="718862"/>
            <a:ext cx="2619375" cy="10452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C:\Users\User\Desktop\1332023216_morskie_volni_vector_5.jpg"/>
          <p:cNvPicPr>
            <a:picLocks noChangeAspect="1" noChangeArrowheads="1"/>
          </p:cNvPicPr>
          <p:nvPr/>
        </p:nvPicPr>
        <p:blipFill rotWithShape="1">
          <a:blip r:embed="rId31" cstate="email"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7381700" y="4014482"/>
            <a:ext cx="1315520" cy="1381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 descr="C:\Users\User\Desktop\depositphotos_7628440-Blue-cornflower.jpg"/>
          <p:cNvPicPr>
            <a:picLocks noChangeAspect="1" noChangeArrowheads="1"/>
          </p:cNvPicPr>
          <p:nvPr/>
        </p:nvPicPr>
        <p:blipFill>
          <a:blip r:embed="rId33" cstate="email">
            <a:extLst>
              <a:ext uri="{BEBA8EAE-BF5A-486C-A8C5-ECC9F3942E4B}">
                <a14:imgProps xmlns:a14="http://schemas.microsoft.com/office/drawing/2010/main">
                  <a14:imgLayer r:embed="rId3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4651" y="3345587"/>
            <a:ext cx="1126126" cy="180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C:\Users\User\Desktop\голубой-кит-7986416.jpg"/>
          <p:cNvPicPr>
            <a:picLocks noChangeAspect="1" noChangeArrowheads="1"/>
          </p:cNvPicPr>
          <p:nvPr/>
        </p:nvPicPr>
        <p:blipFill>
          <a:blip r:embed="rId35" cstate="email"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7490" y="1878301"/>
            <a:ext cx="2095922" cy="120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Picture 27" descr="C:\Users\User\Desktop\0_8e7db_d41f3c62_orig.png"/>
          <p:cNvPicPr>
            <a:picLocks noChangeAspect="1" noChangeArrowheads="1"/>
          </p:cNvPicPr>
          <p:nvPr/>
        </p:nvPicPr>
        <p:blipFill>
          <a:blip r:embed="rId37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7003" y="3331097"/>
            <a:ext cx="686216" cy="85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892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453818" y="0"/>
            <a:ext cx="388732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i="1" cap="none" spc="0" dirty="0">
                <a:ln/>
                <a:solidFill>
                  <a:srgbClr val="0070C0"/>
                </a:solidFill>
                <a:effectLst/>
              </a:rPr>
              <a:t>Лингвознайка </a:t>
            </a:r>
            <a:r>
              <a:rPr lang="en-US" sz="2800" b="1" i="1" cap="none" spc="0" dirty="0">
                <a:ln/>
                <a:solidFill>
                  <a:srgbClr val="0070C0"/>
                </a:solidFill>
                <a:effectLst/>
              </a:rPr>
              <a:t>II</a:t>
            </a:r>
            <a:r>
              <a:rPr lang="ru-RU" sz="2800" b="1" i="1" cap="none" spc="0" dirty="0">
                <a:ln/>
                <a:solidFill>
                  <a:srgbClr val="0070C0"/>
                </a:solidFill>
                <a:effectLst/>
              </a:rPr>
              <a:t> тур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732240" y="5538936"/>
            <a:ext cx="914400" cy="6263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C:\Users\User\Desktop\naidi-lishnee00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4265" y="872716"/>
            <a:ext cx="7484035" cy="5292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1292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453818" y="0"/>
            <a:ext cx="388732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i="1" cap="none" spc="0" dirty="0">
                <a:ln/>
                <a:solidFill>
                  <a:srgbClr val="0070C0"/>
                </a:solidFill>
                <a:effectLst/>
              </a:rPr>
              <a:t>Лингвознайка </a:t>
            </a:r>
            <a:r>
              <a:rPr lang="en-US" sz="2800" b="1" i="1" cap="none" spc="0" dirty="0">
                <a:ln/>
                <a:solidFill>
                  <a:srgbClr val="0070C0"/>
                </a:solidFill>
                <a:effectLst/>
              </a:rPr>
              <a:t>II</a:t>
            </a:r>
            <a:r>
              <a:rPr lang="ru-RU" sz="2800" b="1" i="1" cap="none" spc="0" dirty="0">
                <a:ln/>
                <a:solidFill>
                  <a:srgbClr val="0070C0"/>
                </a:solidFill>
                <a:effectLst/>
              </a:rPr>
              <a:t> тур</a:t>
            </a:r>
          </a:p>
        </p:txBody>
      </p:sp>
      <p:pic>
        <p:nvPicPr>
          <p:cNvPr id="5125" name="Picture 5" descr="C:\Users\User\Desktop\naidi-lishnee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367" y="994229"/>
            <a:ext cx="7791265" cy="48695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177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453818" y="0"/>
            <a:ext cx="388732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i="1" cap="none" spc="0" dirty="0">
                <a:ln/>
                <a:solidFill>
                  <a:srgbClr val="0070C0"/>
                </a:solidFill>
                <a:effectLst/>
              </a:rPr>
              <a:t>Лингвознайка </a:t>
            </a:r>
            <a:r>
              <a:rPr lang="en-US" sz="2800" b="1" i="1" cap="none" spc="0" dirty="0">
                <a:ln/>
                <a:solidFill>
                  <a:srgbClr val="0070C0"/>
                </a:solidFill>
                <a:effectLst/>
              </a:rPr>
              <a:t>II</a:t>
            </a:r>
            <a:r>
              <a:rPr lang="ru-RU" sz="2800" b="1" i="1" cap="none" spc="0" dirty="0">
                <a:ln/>
                <a:solidFill>
                  <a:srgbClr val="0070C0"/>
                </a:solidFill>
                <a:effectLst/>
              </a:rPr>
              <a:t> тур</a:t>
            </a:r>
          </a:p>
        </p:txBody>
      </p:sp>
      <p:pic>
        <p:nvPicPr>
          <p:cNvPr id="6147" name="Picture 3" descr="C:\Users\User\Desktop\img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789155"/>
            <a:ext cx="7056784" cy="5292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6196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453818" y="0"/>
            <a:ext cx="388732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i="1" cap="none" spc="0" dirty="0">
                <a:ln/>
                <a:solidFill>
                  <a:srgbClr val="0070C0"/>
                </a:solidFill>
                <a:effectLst/>
              </a:rPr>
              <a:t>Лингвознайка </a:t>
            </a:r>
            <a:r>
              <a:rPr lang="en-US" sz="2800" b="1" i="1" cap="none" spc="0" dirty="0">
                <a:ln/>
                <a:solidFill>
                  <a:srgbClr val="0070C0"/>
                </a:solidFill>
                <a:effectLst/>
              </a:rPr>
              <a:t>II</a:t>
            </a:r>
            <a:r>
              <a:rPr lang="ru-RU" sz="2800" b="1" i="1" cap="none" spc="0" dirty="0">
                <a:ln/>
                <a:solidFill>
                  <a:srgbClr val="0070C0"/>
                </a:solidFill>
                <a:effectLst/>
              </a:rPr>
              <a:t> тур</a:t>
            </a:r>
          </a:p>
        </p:txBody>
      </p:sp>
      <p:pic>
        <p:nvPicPr>
          <p:cNvPr id="1026" name="Picture 2" descr="C:\Users\User\Desktop\457563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709613"/>
            <a:ext cx="7620000" cy="5438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107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403648" y="980728"/>
            <a:ext cx="3168351" cy="244827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573763" y="3429000"/>
            <a:ext cx="3168352" cy="2520280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403648" y="3441561"/>
            <a:ext cx="3170114" cy="250771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573763" y="980728"/>
            <a:ext cx="3166589" cy="247011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453818" y="0"/>
            <a:ext cx="388732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i="1" cap="none" spc="0" dirty="0">
                <a:ln/>
                <a:solidFill>
                  <a:srgbClr val="0070C0"/>
                </a:solidFill>
                <a:effectLst/>
              </a:rPr>
              <a:t>Лингвознайка </a:t>
            </a:r>
            <a:r>
              <a:rPr lang="en-US" sz="2800" b="1" i="1" cap="none" spc="0" dirty="0">
                <a:ln/>
                <a:solidFill>
                  <a:srgbClr val="0070C0"/>
                </a:solidFill>
                <a:effectLst/>
              </a:rPr>
              <a:t>III</a:t>
            </a:r>
            <a:r>
              <a:rPr lang="ru-RU" sz="2800" b="1" i="1" cap="none" spc="0" dirty="0">
                <a:ln/>
                <a:solidFill>
                  <a:srgbClr val="0070C0"/>
                </a:solidFill>
                <a:effectLst/>
              </a:rPr>
              <a:t> тур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55675" y="1050702"/>
            <a:ext cx="583264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>
                <a:ln w="18000">
                  <a:solidFill>
                    <a:srgbClr val="990099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КОНКУРС </a:t>
            </a:r>
          </a:p>
          <a:p>
            <a:pPr algn="ctr"/>
            <a:r>
              <a:rPr lang="ru-RU" sz="7200" b="1" dirty="0">
                <a:ln w="18000">
                  <a:solidFill>
                    <a:srgbClr val="990099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КАПИТАНОВ</a:t>
            </a:r>
          </a:p>
        </p:txBody>
      </p:sp>
      <p:pic>
        <p:nvPicPr>
          <p:cNvPr id="2050" name="Picture 2" descr="C:\Users\User\Desktop\186424b81e1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450844"/>
            <a:ext cx="2445999" cy="3172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6e4e87678608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6012160" y="3549147"/>
            <a:ext cx="1345564" cy="3073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0_adf22_b26321_X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3379" y="3583799"/>
            <a:ext cx="960767" cy="1555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3374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1940</TotalTime>
  <Words>75</Words>
  <Application>Microsoft Office PowerPoint</Application>
  <PresentationFormat>Экран (4:3)</PresentationFormat>
  <Paragraphs>31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Century Gothic</vt:lpstr>
      <vt:lpstr>Comic Sans MS</vt:lpstr>
      <vt:lpstr>Wingdings 2</vt:lpstr>
      <vt:lpstr>Остин</vt:lpstr>
      <vt:lpstr>Языкознание. Турнир для дошкольников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Языкознание. Турнир для дошкольников</dc:title>
  <dc:creator>User</dc:creator>
  <cp:lastModifiedBy>Нина Кулагина</cp:lastModifiedBy>
  <cp:revision>46</cp:revision>
  <dcterms:created xsi:type="dcterms:W3CDTF">2019-01-12T02:35:19Z</dcterms:created>
  <dcterms:modified xsi:type="dcterms:W3CDTF">2022-11-18T10:13:05Z</dcterms:modified>
</cp:coreProperties>
</file>