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340" r:id="rId2"/>
    <p:sldId id="317" r:id="rId3"/>
    <p:sldId id="285" r:id="rId4"/>
    <p:sldId id="258" r:id="rId5"/>
    <p:sldId id="303" r:id="rId6"/>
    <p:sldId id="306" r:id="rId7"/>
    <p:sldId id="325" r:id="rId8"/>
    <p:sldId id="326" r:id="rId9"/>
    <p:sldId id="333" r:id="rId10"/>
    <p:sldId id="305" r:id="rId11"/>
    <p:sldId id="328" r:id="rId12"/>
    <p:sldId id="316" r:id="rId13"/>
    <p:sldId id="332" r:id="rId14"/>
    <p:sldId id="331" r:id="rId15"/>
    <p:sldId id="330" r:id="rId16"/>
    <p:sldId id="329" r:id="rId17"/>
    <p:sldId id="334" r:id="rId18"/>
    <p:sldId id="287" r:id="rId19"/>
    <p:sldId id="336" r:id="rId20"/>
    <p:sldId id="339" r:id="rId21"/>
    <p:sldId id="337" r:id="rId22"/>
    <p:sldId id="338" r:id="rId23"/>
    <p:sldId id="273" r:id="rId24"/>
    <p:sldId id="274" r:id="rId25"/>
    <p:sldId id="275" r:id="rId26"/>
    <p:sldId id="302" r:id="rId27"/>
    <p:sldId id="323" r:id="rId28"/>
    <p:sldId id="324" r:id="rId29"/>
  </p:sldIdLst>
  <p:sldSz cx="9144000" cy="6858000" type="screen4x3"/>
  <p:notesSz cx="6858000" cy="9144000"/>
  <p:custShowLst>
    <p:custShow name="основной" id="0">
      <p:sldLst>
        <p:sld r:id="rId3"/>
      </p:sldLst>
    </p:custShow>
    <p:custShow name="население королевства" id="1">
      <p:sldLst>
        <p:sld r:id="rId4"/>
        <p:sld r:id="rId5"/>
        <p:sld r:id="rId6"/>
        <p:sld r:id="rId14"/>
      </p:sldLst>
    </p:custShow>
    <p:custShow name="особенности орфографии" id="2">
      <p:sldLst>
        <p:sld r:id="rId7"/>
      </p:sldLst>
    </p:custShow>
    <p:custShow name="отрицательные предложения" id="3">
      <p:sldLst>
        <p:sld r:id="rId9"/>
        <p:sld r:id="rId10"/>
        <p:sld r:id="rId11"/>
        <p:sld r:id="rId16"/>
      </p:sldLst>
    </p:custShow>
    <p:custShow name="вопросительные предложения" id="4">
      <p:sldLst>
        <p:sld r:id="rId12"/>
        <p:sld r:id="rId17"/>
      </p:sldLst>
    </p:custShow>
    <p:custShow name="проверь себя" id="5">
      <p:sldLst>
        <p:sld r:id="rId13"/>
      </p:sldLst>
    </p:custShow>
    <p:custShow name="практические задания" id="6">
      <p:sldLst>
        <p:sld r:id="rId18"/>
        <p:sld r:id="rId19"/>
        <p:sld r:id="rId20"/>
        <p:sld r:id="rId21"/>
        <p:sld r:id="rId22"/>
        <p:sld r:id="rId23"/>
      </p:sldLst>
    </p:custShow>
    <p:custShow name="автор" id="7">
      <p:sldLst>
        <p:sld r:id="rId25"/>
      </p:sldLst>
    </p:custShow>
    <p:custShow name="структура" id="8">
      <p:sldLst>
        <p:sld r:id="rId24"/>
      </p:sldLst>
    </p:custShow>
    <p:custShow name="источники" id="9">
      <p:sldLst>
        <p:sld r:id="rId26"/>
        <p:sld r:id="rId27"/>
      </p:sldLst>
    </p:custShow>
    <p:custShow name="Пояснительная записка" id="10">
      <p:sldLst>
        <p:sld r:id="rId29"/>
      </p:sldLst>
    </p:custShow>
    <p:custShow name="Лицензионное соглашение" id="11">
      <p:sldLst>
        <p:sld r:id="rId28"/>
      </p:sldLst>
    </p:custShow>
    <p:custShow name="утвердительное предложение" id="12">
      <p:sldLst>
        <p:sld r:id="rId8"/>
        <p:sld r:id="rId15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custShow id="0"/>
    <p:penClr>
      <a:srgbClr val="FF0000"/>
    </p:penClr>
  </p:showPr>
  <p:clrMru>
    <a:srgbClr val="FFD5D5"/>
    <a:srgbClr val="FFCCCC"/>
    <a:srgbClr val="06C9F0"/>
    <a:srgbClr val="FC92D9"/>
    <a:srgbClr val="FFCCFF"/>
    <a:srgbClr val="FEE2F5"/>
    <a:srgbClr val="36A2EC"/>
    <a:srgbClr val="FDB9E6"/>
    <a:srgbClr val="99CCFF"/>
    <a:srgbClr val="3DDD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0637" autoAdjust="0"/>
  </p:normalViewPr>
  <p:slideViewPr>
    <p:cSldViewPr>
      <p:cViewPr>
        <p:scale>
          <a:sx n="66" d="100"/>
          <a:sy n="66" d="100"/>
        </p:scale>
        <p:origin x="-4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EBE3B5-973F-45F2-984E-1BDF456763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DC4E1B8-4464-4463-B0F0-5A6C12AA9DF1}">
      <dgm:prSet/>
      <dgm:spPr/>
      <dgm:t>
        <a:bodyPr/>
        <a:lstStyle/>
        <a:p>
          <a:r>
            <a:rPr lang="en-US" smtClean="0">
              <a:ln w="28575"/>
            </a:rPr>
            <a:t>The Present Continuous Tense</a:t>
          </a:r>
          <a:endParaRPr lang="en-US" dirty="0" smtClean="0">
            <a:ln w="28575"/>
          </a:endParaRPr>
        </a:p>
      </dgm:t>
    </dgm:pt>
    <dgm:pt modelId="{05DD0DCC-D3C6-4409-85D3-C142016C75BB}" type="parTrans" cxnId="{6D171D67-AA8B-445A-B62F-44C1B540F4FC}">
      <dgm:prSet/>
      <dgm:spPr/>
      <dgm:t>
        <a:bodyPr/>
        <a:lstStyle/>
        <a:p>
          <a:endParaRPr lang="ru-RU"/>
        </a:p>
      </dgm:t>
    </dgm:pt>
    <dgm:pt modelId="{27682AD6-AC12-44F3-9A1A-66B406141C4E}" type="sibTrans" cxnId="{6D171D67-AA8B-445A-B62F-44C1B540F4FC}">
      <dgm:prSet/>
      <dgm:spPr/>
      <dgm:t>
        <a:bodyPr/>
        <a:lstStyle/>
        <a:p>
          <a:endParaRPr lang="ru-RU"/>
        </a:p>
      </dgm:t>
    </dgm:pt>
    <dgm:pt modelId="{D49799C3-1F3B-4E46-9ABB-8EF4D518743E}">
      <dgm:prSet/>
      <dgm:spPr/>
      <dgm:t>
        <a:bodyPr/>
        <a:lstStyle/>
        <a:p>
          <a:r>
            <a:rPr lang="ru-RU" smtClean="0">
              <a:ln w="28575"/>
            </a:rPr>
            <a:t>Пояснительная</a:t>
          </a:r>
          <a:r>
            <a:rPr lang="ru-RU" baseline="0" smtClean="0">
              <a:ln w="28575"/>
            </a:rPr>
            <a:t> записка</a:t>
          </a:r>
          <a:endParaRPr lang="ru-RU" baseline="0" dirty="0" smtClean="0">
            <a:ln w="28575"/>
          </a:endParaRPr>
        </a:p>
      </dgm:t>
    </dgm:pt>
    <dgm:pt modelId="{E87C24A1-AEED-4890-A13B-B283ED99F2AF}" type="parTrans" cxnId="{7765CFC0-F7E9-4FB1-8302-BD2DC84F20EA}">
      <dgm:prSet/>
      <dgm:spPr/>
      <dgm:t>
        <a:bodyPr/>
        <a:lstStyle/>
        <a:p>
          <a:endParaRPr lang="ru-RU"/>
        </a:p>
      </dgm:t>
    </dgm:pt>
    <dgm:pt modelId="{53AE977C-9F9F-4721-8410-4351955CE39E}" type="sibTrans" cxnId="{7765CFC0-F7E9-4FB1-8302-BD2DC84F20EA}">
      <dgm:prSet/>
      <dgm:spPr/>
      <dgm:t>
        <a:bodyPr/>
        <a:lstStyle/>
        <a:p>
          <a:endParaRPr lang="ru-RU"/>
        </a:p>
      </dgm:t>
    </dgm:pt>
    <dgm:pt modelId="{7A436050-4413-42E7-B081-38D682DB4A92}">
      <dgm:prSet/>
      <dgm:spPr/>
      <dgm:t>
        <a:bodyPr/>
        <a:lstStyle/>
        <a:p>
          <a:r>
            <a:rPr lang="ru-RU" baseline="0" smtClean="0">
              <a:ln w="28575"/>
            </a:rPr>
            <a:t>Лицензионное соглашение</a:t>
          </a:r>
          <a:endParaRPr lang="ru-RU" baseline="0" dirty="0" smtClean="0">
            <a:ln w="28575"/>
          </a:endParaRPr>
        </a:p>
      </dgm:t>
    </dgm:pt>
    <dgm:pt modelId="{6051E74B-73C1-49AD-8710-5BCA60A9F8D5}" type="parTrans" cxnId="{000BF635-9F56-4795-9D03-91BB86BD2F0D}">
      <dgm:prSet/>
      <dgm:spPr/>
      <dgm:t>
        <a:bodyPr/>
        <a:lstStyle/>
        <a:p>
          <a:endParaRPr lang="ru-RU"/>
        </a:p>
      </dgm:t>
    </dgm:pt>
    <dgm:pt modelId="{FF6C9BDE-21F1-4FF4-9131-589A49AC9628}" type="sibTrans" cxnId="{000BF635-9F56-4795-9D03-91BB86BD2F0D}">
      <dgm:prSet/>
      <dgm:spPr/>
      <dgm:t>
        <a:bodyPr/>
        <a:lstStyle/>
        <a:p>
          <a:endParaRPr lang="ru-RU"/>
        </a:p>
      </dgm:t>
    </dgm:pt>
    <dgm:pt modelId="{CD776DB6-ABCF-4EE6-8C0A-E2D09EEC0FDA}">
      <dgm:prSet/>
      <dgm:spPr/>
      <dgm:t>
        <a:bodyPr/>
        <a:lstStyle/>
        <a:p>
          <a:r>
            <a:rPr lang="ru-RU" smtClean="0"/>
            <a:t>Структура презентации</a:t>
          </a:r>
          <a:endParaRPr lang="ru-RU" dirty="0" smtClean="0"/>
        </a:p>
      </dgm:t>
    </dgm:pt>
    <dgm:pt modelId="{8CDD2E74-4B9F-48F4-AE1C-65E989F60C9A}" type="parTrans" cxnId="{B1B04472-BFBC-4055-9849-27920451F206}">
      <dgm:prSet/>
      <dgm:spPr/>
      <dgm:t>
        <a:bodyPr/>
        <a:lstStyle/>
        <a:p>
          <a:endParaRPr lang="ru-RU"/>
        </a:p>
      </dgm:t>
    </dgm:pt>
    <dgm:pt modelId="{DA6997FD-1E98-49CE-B861-E798C8684D83}" type="sibTrans" cxnId="{B1B04472-BFBC-4055-9849-27920451F206}">
      <dgm:prSet/>
      <dgm:spPr/>
      <dgm:t>
        <a:bodyPr/>
        <a:lstStyle/>
        <a:p>
          <a:endParaRPr lang="ru-RU"/>
        </a:p>
      </dgm:t>
    </dgm:pt>
    <dgm:pt modelId="{F8DC1AD8-F1BF-451C-BD27-F6505F9847D7}">
      <dgm:prSet/>
      <dgm:spPr/>
      <dgm:t>
        <a:bodyPr/>
        <a:lstStyle/>
        <a:p>
          <a:r>
            <a:rPr lang="ru-RU" smtClean="0"/>
            <a:t>Об авторе</a:t>
          </a:r>
          <a:endParaRPr lang="ru-RU" dirty="0" smtClean="0"/>
        </a:p>
      </dgm:t>
    </dgm:pt>
    <dgm:pt modelId="{B91618C0-3626-4442-BD6A-8E6D364C2818}" type="parTrans" cxnId="{2B5FA639-B5F8-4539-891D-55B4E1EDAA6C}">
      <dgm:prSet/>
      <dgm:spPr/>
      <dgm:t>
        <a:bodyPr/>
        <a:lstStyle/>
        <a:p>
          <a:endParaRPr lang="ru-RU"/>
        </a:p>
      </dgm:t>
    </dgm:pt>
    <dgm:pt modelId="{04EE6259-A8F6-43B3-8648-47F88C2A850F}" type="sibTrans" cxnId="{2B5FA639-B5F8-4539-891D-55B4E1EDAA6C}">
      <dgm:prSet/>
      <dgm:spPr/>
      <dgm:t>
        <a:bodyPr/>
        <a:lstStyle/>
        <a:p>
          <a:endParaRPr lang="ru-RU"/>
        </a:p>
      </dgm:t>
    </dgm:pt>
    <dgm:pt modelId="{93A9C703-59D2-481D-9D5C-D880A11359BA}">
      <dgm:prSet/>
      <dgm:spPr/>
      <dgm:t>
        <a:bodyPr/>
        <a:lstStyle/>
        <a:p>
          <a:r>
            <a:rPr lang="ru-RU" smtClean="0"/>
            <a:t>Источники </a:t>
          </a:r>
          <a:endParaRPr lang="ru-RU" dirty="0" smtClean="0"/>
        </a:p>
      </dgm:t>
    </dgm:pt>
    <dgm:pt modelId="{99D0D522-E369-4A05-92BF-C92EF425B034}" type="parTrans" cxnId="{A6FEA051-E492-4256-A13B-4FF28FFA54A8}">
      <dgm:prSet/>
      <dgm:spPr/>
      <dgm:t>
        <a:bodyPr/>
        <a:lstStyle/>
        <a:p>
          <a:endParaRPr lang="ru-RU"/>
        </a:p>
      </dgm:t>
    </dgm:pt>
    <dgm:pt modelId="{250066C8-8D9B-43CF-8CF6-CA57C291E9B0}" type="sibTrans" cxnId="{A6FEA051-E492-4256-A13B-4FF28FFA54A8}">
      <dgm:prSet/>
      <dgm:spPr/>
      <dgm:t>
        <a:bodyPr/>
        <a:lstStyle/>
        <a:p>
          <a:endParaRPr lang="ru-RU"/>
        </a:p>
      </dgm:t>
    </dgm:pt>
    <dgm:pt modelId="{D318A57F-8752-4FD6-A446-9F440DF0B6D1}">
      <dgm:prSet/>
      <dgm:spPr/>
      <dgm:t>
        <a:bodyPr/>
        <a:lstStyle/>
        <a:p>
          <a:r>
            <a:rPr lang="ru-RU" smtClean="0"/>
            <a:t>Источники </a:t>
          </a:r>
          <a:endParaRPr lang="ru-RU" dirty="0" smtClean="0"/>
        </a:p>
      </dgm:t>
    </dgm:pt>
    <dgm:pt modelId="{AA87D850-1230-4FAA-9211-822E9F15C12E}" type="parTrans" cxnId="{1FE65DB7-BFF6-4E9C-B66F-893D96C42E64}">
      <dgm:prSet/>
      <dgm:spPr/>
      <dgm:t>
        <a:bodyPr/>
        <a:lstStyle/>
        <a:p>
          <a:endParaRPr lang="ru-RU"/>
        </a:p>
      </dgm:t>
    </dgm:pt>
    <dgm:pt modelId="{F011E5ED-3BDC-48E4-8917-C757BB1A23B6}" type="sibTrans" cxnId="{1FE65DB7-BFF6-4E9C-B66F-893D96C42E64}">
      <dgm:prSet/>
      <dgm:spPr/>
      <dgm:t>
        <a:bodyPr/>
        <a:lstStyle/>
        <a:p>
          <a:endParaRPr lang="ru-RU"/>
        </a:p>
      </dgm:t>
    </dgm:pt>
    <dgm:pt modelId="{C2878CB4-B813-4203-A5E2-2B30C602653E}">
      <dgm:prSet/>
      <dgm:spPr/>
      <dgm:t>
        <a:bodyPr/>
        <a:lstStyle/>
        <a:p>
          <a:r>
            <a:rPr lang="ru-RU" smtClean="0"/>
            <a:t>Содержание</a:t>
          </a:r>
          <a:endParaRPr lang="ru-RU" dirty="0" smtClean="0"/>
        </a:p>
      </dgm:t>
    </dgm:pt>
    <dgm:pt modelId="{B05B1C05-057D-4C42-98AB-0FE23ACE424F}" type="parTrans" cxnId="{1080DF83-CD64-48D2-8837-DF999873C2DB}">
      <dgm:prSet/>
      <dgm:spPr/>
      <dgm:t>
        <a:bodyPr/>
        <a:lstStyle/>
        <a:p>
          <a:endParaRPr lang="ru-RU"/>
        </a:p>
      </dgm:t>
    </dgm:pt>
    <dgm:pt modelId="{44FC9C2B-1B38-4792-BB9A-7D7FA3B78E6D}" type="sibTrans" cxnId="{1080DF83-CD64-48D2-8837-DF999873C2DB}">
      <dgm:prSet/>
      <dgm:spPr/>
      <dgm:t>
        <a:bodyPr/>
        <a:lstStyle/>
        <a:p>
          <a:endParaRPr lang="ru-RU"/>
        </a:p>
      </dgm:t>
    </dgm:pt>
    <dgm:pt modelId="{C6A01AA6-0023-4A66-BC4A-58758343B8EC}">
      <dgm:prSet/>
      <dgm:spPr/>
      <dgm:t>
        <a:bodyPr/>
        <a:lstStyle/>
        <a:p>
          <a:r>
            <a:rPr lang="ru-RU" smtClean="0"/>
            <a:t>Король	</a:t>
          </a:r>
          <a:endParaRPr lang="ru-RU" dirty="0" smtClean="0"/>
        </a:p>
      </dgm:t>
    </dgm:pt>
    <dgm:pt modelId="{563B353C-773D-4D65-85D4-A31AB31E9FF5}" type="parTrans" cxnId="{CCE69B2F-DA35-4A5D-AD92-E0DEBC7AEDF0}">
      <dgm:prSet/>
      <dgm:spPr/>
      <dgm:t>
        <a:bodyPr/>
        <a:lstStyle/>
        <a:p>
          <a:endParaRPr lang="ru-RU"/>
        </a:p>
      </dgm:t>
    </dgm:pt>
    <dgm:pt modelId="{006EE9A1-4EB8-46D5-BBD0-EF213A772CEC}" type="sibTrans" cxnId="{CCE69B2F-DA35-4A5D-AD92-E0DEBC7AEDF0}">
      <dgm:prSet/>
      <dgm:spPr/>
      <dgm:t>
        <a:bodyPr/>
        <a:lstStyle/>
        <a:p>
          <a:endParaRPr lang="ru-RU"/>
        </a:p>
      </dgm:t>
    </dgm:pt>
    <dgm:pt modelId="{6D51EA62-A9F7-4C03-8D61-8BC9C7D5A374}">
      <dgm:prSet/>
      <dgm:spPr/>
      <dgm:t>
        <a:bodyPr/>
        <a:lstStyle/>
        <a:p>
          <a:r>
            <a:rPr lang="ru-RU" smtClean="0"/>
            <a:t>Жители королевства</a:t>
          </a:r>
          <a:endParaRPr lang="ru-RU" dirty="0" smtClean="0"/>
        </a:p>
      </dgm:t>
    </dgm:pt>
    <dgm:pt modelId="{1A5BBF62-1576-47C5-8CF8-D28C3FF942E4}" type="parTrans" cxnId="{8686D482-5BDA-4101-AB26-CB142179CE79}">
      <dgm:prSet/>
      <dgm:spPr/>
      <dgm:t>
        <a:bodyPr/>
        <a:lstStyle/>
        <a:p>
          <a:endParaRPr lang="ru-RU"/>
        </a:p>
      </dgm:t>
    </dgm:pt>
    <dgm:pt modelId="{B465F020-571F-42B7-9C39-F845848157E7}" type="sibTrans" cxnId="{8686D482-5BDA-4101-AB26-CB142179CE79}">
      <dgm:prSet/>
      <dgm:spPr/>
      <dgm:t>
        <a:bodyPr/>
        <a:lstStyle/>
        <a:p>
          <a:endParaRPr lang="ru-RU"/>
        </a:p>
      </dgm:t>
    </dgm:pt>
    <dgm:pt modelId="{FF07FD44-1D8A-4C24-8661-51BDEF5A1903}">
      <dgm:prSet/>
      <dgm:spPr/>
      <dgm:t>
        <a:bodyPr/>
        <a:lstStyle/>
        <a:p>
          <a:r>
            <a:rPr lang="ru-RU" smtClean="0"/>
            <a:t>Работник</a:t>
          </a:r>
          <a:endParaRPr lang="ru-RU" dirty="0" smtClean="0"/>
        </a:p>
      </dgm:t>
    </dgm:pt>
    <dgm:pt modelId="{2D4F940A-3C44-4C52-957A-6B6FE1C8BFC2}" type="parTrans" cxnId="{89EBC55E-AEF1-4617-A740-96B7F6B5A601}">
      <dgm:prSet/>
      <dgm:spPr/>
      <dgm:t>
        <a:bodyPr/>
        <a:lstStyle/>
        <a:p>
          <a:endParaRPr lang="ru-RU"/>
        </a:p>
      </dgm:t>
    </dgm:pt>
    <dgm:pt modelId="{ABDDCB46-18DF-4522-8CFE-31DA87672475}" type="sibTrans" cxnId="{89EBC55E-AEF1-4617-A740-96B7F6B5A601}">
      <dgm:prSet/>
      <dgm:spPr/>
      <dgm:t>
        <a:bodyPr/>
        <a:lstStyle/>
        <a:p>
          <a:endParaRPr lang="ru-RU"/>
        </a:p>
      </dgm:t>
    </dgm:pt>
    <dgm:pt modelId="{BE74C1F7-FAF2-4920-9F5E-7064EE20B785}">
      <dgm:prSet/>
      <dgm:spPr/>
      <dgm:t>
        <a:bodyPr/>
        <a:lstStyle/>
        <a:p>
          <a:r>
            <a:rPr lang="ru-RU" smtClean="0"/>
            <a:t>Особенности орфографии</a:t>
          </a:r>
          <a:endParaRPr lang="ru-RU" dirty="0" smtClean="0"/>
        </a:p>
      </dgm:t>
    </dgm:pt>
    <dgm:pt modelId="{DC9F8CEF-0F0F-4575-BD5F-A2823A41D280}" type="parTrans" cxnId="{55F40744-BD7C-4777-B987-6365D43C66C7}">
      <dgm:prSet/>
      <dgm:spPr/>
      <dgm:t>
        <a:bodyPr/>
        <a:lstStyle/>
        <a:p>
          <a:endParaRPr lang="ru-RU"/>
        </a:p>
      </dgm:t>
    </dgm:pt>
    <dgm:pt modelId="{B202E107-E077-42A5-A6F0-C2082D322D6D}" type="sibTrans" cxnId="{55F40744-BD7C-4777-B987-6365D43C66C7}">
      <dgm:prSet/>
      <dgm:spPr/>
      <dgm:t>
        <a:bodyPr/>
        <a:lstStyle/>
        <a:p>
          <a:endParaRPr lang="ru-RU"/>
        </a:p>
      </dgm:t>
    </dgm:pt>
    <dgm:pt modelId="{BB17B8FF-7B1C-4377-9F9C-5A9AEFFBCCD1}">
      <dgm:prSet/>
      <dgm:spPr/>
      <dgm:t>
        <a:bodyPr/>
        <a:lstStyle/>
        <a:p>
          <a:r>
            <a:rPr lang="ru-RU" smtClean="0"/>
            <a:t>Утвердительное</a:t>
          </a:r>
          <a:r>
            <a:rPr lang="ru-RU" baseline="0" smtClean="0"/>
            <a:t> предложение</a:t>
          </a:r>
          <a:endParaRPr lang="ru-RU" dirty="0" smtClean="0"/>
        </a:p>
      </dgm:t>
    </dgm:pt>
    <dgm:pt modelId="{DE6EE506-611C-46C7-867C-25112E44AC01}" type="parTrans" cxnId="{902A6A26-1B89-4C53-B94F-3944DA6DCF91}">
      <dgm:prSet/>
      <dgm:spPr/>
      <dgm:t>
        <a:bodyPr/>
        <a:lstStyle/>
        <a:p>
          <a:endParaRPr lang="ru-RU"/>
        </a:p>
      </dgm:t>
    </dgm:pt>
    <dgm:pt modelId="{B456D19B-7EF6-441A-AFBF-F7E64FC6D72C}" type="sibTrans" cxnId="{902A6A26-1B89-4C53-B94F-3944DA6DCF91}">
      <dgm:prSet/>
      <dgm:spPr/>
      <dgm:t>
        <a:bodyPr/>
        <a:lstStyle/>
        <a:p>
          <a:endParaRPr lang="ru-RU"/>
        </a:p>
      </dgm:t>
    </dgm:pt>
    <dgm:pt modelId="{11B5844B-AB21-4032-AD3C-CC8BB128D825}">
      <dgm:prSet/>
      <dgm:spPr/>
      <dgm:t>
        <a:bodyPr/>
        <a:lstStyle/>
        <a:p>
          <a:r>
            <a:rPr lang="ru-RU" smtClean="0"/>
            <a:t>Отрицательная форма</a:t>
          </a:r>
          <a:endParaRPr lang="ru-RU" dirty="0" smtClean="0"/>
        </a:p>
      </dgm:t>
    </dgm:pt>
    <dgm:pt modelId="{D07F2503-025C-4258-A8D9-F772925709E0}" type="parTrans" cxnId="{303A856D-54EC-42CA-B0A7-4B1447D65FBF}">
      <dgm:prSet/>
      <dgm:spPr/>
      <dgm:t>
        <a:bodyPr/>
        <a:lstStyle/>
        <a:p>
          <a:endParaRPr lang="ru-RU"/>
        </a:p>
      </dgm:t>
    </dgm:pt>
    <dgm:pt modelId="{A2811CCD-AE6A-4DCE-8B1C-609AA154BF8A}" type="sibTrans" cxnId="{303A856D-54EC-42CA-B0A7-4B1447D65FBF}">
      <dgm:prSet/>
      <dgm:spPr/>
      <dgm:t>
        <a:bodyPr/>
        <a:lstStyle/>
        <a:p>
          <a:endParaRPr lang="ru-RU"/>
        </a:p>
      </dgm:t>
    </dgm:pt>
    <dgm:pt modelId="{56C8726C-4EBA-4140-A691-5F442709756C}">
      <dgm:prSet/>
      <dgm:spPr/>
      <dgm:t>
        <a:bodyPr/>
        <a:lstStyle/>
        <a:p>
          <a:r>
            <a:rPr lang="ru-RU" smtClean="0"/>
            <a:t>Отрицательная краткая форма</a:t>
          </a:r>
          <a:endParaRPr lang="ru-RU" dirty="0" smtClean="0"/>
        </a:p>
      </dgm:t>
    </dgm:pt>
    <dgm:pt modelId="{AB21C397-9F54-4452-AC11-432D70D72505}" type="parTrans" cxnId="{18CF5C05-4468-4D15-B8F1-ACAE8E9DCD40}">
      <dgm:prSet/>
      <dgm:spPr/>
      <dgm:t>
        <a:bodyPr/>
        <a:lstStyle/>
        <a:p>
          <a:endParaRPr lang="ru-RU"/>
        </a:p>
      </dgm:t>
    </dgm:pt>
    <dgm:pt modelId="{AE224534-99B8-427D-B3F0-62A9A5BF1286}" type="sibTrans" cxnId="{18CF5C05-4468-4D15-B8F1-ACAE8E9DCD40}">
      <dgm:prSet/>
      <dgm:spPr/>
      <dgm:t>
        <a:bodyPr/>
        <a:lstStyle/>
        <a:p>
          <a:endParaRPr lang="ru-RU"/>
        </a:p>
      </dgm:t>
    </dgm:pt>
    <dgm:pt modelId="{14567BE3-1953-4ADE-84C3-49647A19E767}">
      <dgm:prSet/>
      <dgm:spPr/>
      <dgm:t>
        <a:bodyPr/>
        <a:lstStyle/>
        <a:p>
          <a:r>
            <a:rPr lang="ru-RU" smtClean="0"/>
            <a:t>Краткая</a:t>
          </a:r>
          <a:r>
            <a:rPr lang="ru-RU" baseline="0" smtClean="0"/>
            <a:t> форма</a:t>
          </a:r>
          <a:endParaRPr lang="ru-RU" dirty="0" smtClean="0"/>
        </a:p>
      </dgm:t>
    </dgm:pt>
    <dgm:pt modelId="{41CE6EEC-3D2D-4E2C-8A06-E839DD7D4DDF}" type="parTrans" cxnId="{46ADA9EE-7406-4899-943C-20804C22C5E4}">
      <dgm:prSet/>
      <dgm:spPr/>
      <dgm:t>
        <a:bodyPr/>
        <a:lstStyle/>
        <a:p>
          <a:endParaRPr lang="ru-RU"/>
        </a:p>
      </dgm:t>
    </dgm:pt>
    <dgm:pt modelId="{439B9C80-F3BC-4515-989B-56DBDD00F533}" type="sibTrans" cxnId="{46ADA9EE-7406-4899-943C-20804C22C5E4}">
      <dgm:prSet/>
      <dgm:spPr/>
      <dgm:t>
        <a:bodyPr/>
        <a:lstStyle/>
        <a:p>
          <a:endParaRPr lang="ru-RU"/>
        </a:p>
      </dgm:t>
    </dgm:pt>
    <dgm:pt modelId="{088D7C19-1246-446D-9E60-F9F86A2A4642}">
      <dgm:prSet/>
      <dgm:spPr/>
      <dgm:t>
        <a:bodyPr/>
        <a:lstStyle/>
        <a:p>
          <a:r>
            <a:rPr lang="ru-RU" smtClean="0"/>
            <a:t>Вопросительная форма</a:t>
          </a:r>
          <a:endParaRPr lang="ru-RU" dirty="0" smtClean="0"/>
        </a:p>
      </dgm:t>
    </dgm:pt>
    <dgm:pt modelId="{5EEA5873-545E-491B-BB30-C00F872FDAE5}" type="parTrans" cxnId="{85AD7376-4F51-483C-A07A-0F4DA3964755}">
      <dgm:prSet/>
      <dgm:spPr/>
      <dgm:t>
        <a:bodyPr/>
        <a:lstStyle/>
        <a:p>
          <a:endParaRPr lang="ru-RU"/>
        </a:p>
      </dgm:t>
    </dgm:pt>
    <dgm:pt modelId="{DE068F21-075F-4EA6-8EFE-537CF57F2210}" type="sibTrans" cxnId="{85AD7376-4F51-483C-A07A-0F4DA3964755}">
      <dgm:prSet/>
      <dgm:spPr/>
      <dgm:t>
        <a:bodyPr/>
        <a:lstStyle/>
        <a:p>
          <a:endParaRPr lang="ru-RU"/>
        </a:p>
      </dgm:t>
    </dgm:pt>
    <dgm:pt modelId="{CD32D053-1728-4950-8374-0271CF9D0A76}">
      <dgm:prSet/>
      <dgm:spPr/>
      <dgm:t>
        <a:bodyPr/>
        <a:lstStyle/>
        <a:p>
          <a:r>
            <a:rPr lang="ru-RU" smtClean="0"/>
            <a:t>Проверь себя</a:t>
          </a:r>
          <a:endParaRPr lang="ru-RU" dirty="0" smtClean="0"/>
        </a:p>
      </dgm:t>
    </dgm:pt>
    <dgm:pt modelId="{9A54D137-42A5-4B2F-A173-20F7DD626B48}" type="parTrans" cxnId="{7CBC9751-9F5D-4916-8B6C-3E05C4F1DC8C}">
      <dgm:prSet/>
      <dgm:spPr/>
      <dgm:t>
        <a:bodyPr/>
        <a:lstStyle/>
        <a:p>
          <a:endParaRPr lang="ru-RU"/>
        </a:p>
      </dgm:t>
    </dgm:pt>
    <dgm:pt modelId="{CD7D1F98-4E5E-46E5-B3F0-3970F4777354}" type="sibTrans" cxnId="{7CBC9751-9F5D-4916-8B6C-3E05C4F1DC8C}">
      <dgm:prSet/>
      <dgm:spPr/>
      <dgm:t>
        <a:bodyPr/>
        <a:lstStyle/>
        <a:p>
          <a:endParaRPr lang="ru-RU"/>
        </a:p>
      </dgm:t>
    </dgm:pt>
    <dgm:pt modelId="{7952909B-1F8A-4F61-B061-82CA6F810C0E}">
      <dgm:prSet/>
      <dgm:spPr/>
      <dgm:t>
        <a:bodyPr/>
        <a:lstStyle/>
        <a:p>
          <a:r>
            <a:rPr lang="ru-RU" smtClean="0"/>
            <a:t>Проверь себя 1</a:t>
          </a:r>
          <a:endParaRPr lang="ru-RU" dirty="0" smtClean="0"/>
        </a:p>
      </dgm:t>
    </dgm:pt>
    <dgm:pt modelId="{0D739AD7-5A87-4B02-84CB-00C6FB95E60B}" type="parTrans" cxnId="{D1EE23E9-BCF6-49A7-A5AE-AA81A478916B}">
      <dgm:prSet/>
      <dgm:spPr/>
      <dgm:t>
        <a:bodyPr/>
        <a:lstStyle/>
        <a:p>
          <a:endParaRPr lang="ru-RU"/>
        </a:p>
      </dgm:t>
    </dgm:pt>
    <dgm:pt modelId="{D3EF6CCC-371C-4B0F-BC05-A476C0506E59}" type="sibTrans" cxnId="{D1EE23E9-BCF6-49A7-A5AE-AA81A478916B}">
      <dgm:prSet/>
      <dgm:spPr/>
      <dgm:t>
        <a:bodyPr/>
        <a:lstStyle/>
        <a:p>
          <a:endParaRPr lang="ru-RU"/>
        </a:p>
      </dgm:t>
    </dgm:pt>
    <dgm:pt modelId="{29AE6930-2E39-4D49-8434-5EC1A58BE3E6}">
      <dgm:prSet/>
      <dgm:spPr/>
      <dgm:t>
        <a:bodyPr/>
        <a:lstStyle/>
        <a:p>
          <a:r>
            <a:rPr lang="ru-RU" smtClean="0"/>
            <a:t>Проверь себя 2</a:t>
          </a:r>
          <a:endParaRPr lang="ru-RU" dirty="0" smtClean="0"/>
        </a:p>
      </dgm:t>
    </dgm:pt>
    <dgm:pt modelId="{8C02D626-85FC-4827-AB6A-522F15F093F0}" type="parTrans" cxnId="{4AEF5A91-DB03-4711-821F-1BA83E680485}">
      <dgm:prSet/>
      <dgm:spPr/>
      <dgm:t>
        <a:bodyPr/>
        <a:lstStyle/>
        <a:p>
          <a:endParaRPr lang="ru-RU"/>
        </a:p>
      </dgm:t>
    </dgm:pt>
    <dgm:pt modelId="{54B34CDA-F7FE-4E7F-A4FD-E6DFB914BDD3}" type="sibTrans" cxnId="{4AEF5A91-DB03-4711-821F-1BA83E680485}">
      <dgm:prSet/>
      <dgm:spPr/>
      <dgm:t>
        <a:bodyPr/>
        <a:lstStyle/>
        <a:p>
          <a:endParaRPr lang="ru-RU"/>
        </a:p>
      </dgm:t>
    </dgm:pt>
    <dgm:pt modelId="{E0FFB519-3BD2-4350-8AB9-72A12670A71C}">
      <dgm:prSet/>
      <dgm:spPr/>
      <dgm:t>
        <a:bodyPr/>
        <a:lstStyle/>
        <a:p>
          <a:r>
            <a:rPr lang="ru-RU" smtClean="0"/>
            <a:t>Проверь себя 3</a:t>
          </a:r>
          <a:endParaRPr lang="ru-RU" dirty="0" smtClean="0"/>
        </a:p>
      </dgm:t>
    </dgm:pt>
    <dgm:pt modelId="{47B01A69-0979-4970-A0B3-117A7A39689B}" type="parTrans" cxnId="{F549ED42-47CB-45B6-A151-4720DF3F6E28}">
      <dgm:prSet/>
      <dgm:spPr/>
      <dgm:t>
        <a:bodyPr/>
        <a:lstStyle/>
        <a:p>
          <a:endParaRPr lang="ru-RU"/>
        </a:p>
      </dgm:t>
    </dgm:pt>
    <dgm:pt modelId="{E5749E49-F350-44FB-AF2F-B9A0550AB740}" type="sibTrans" cxnId="{F549ED42-47CB-45B6-A151-4720DF3F6E28}">
      <dgm:prSet/>
      <dgm:spPr/>
      <dgm:t>
        <a:bodyPr/>
        <a:lstStyle/>
        <a:p>
          <a:endParaRPr lang="ru-RU"/>
        </a:p>
      </dgm:t>
    </dgm:pt>
    <dgm:pt modelId="{FD14AB0B-5251-42BE-BF57-A633348CDDDA}">
      <dgm:prSet/>
      <dgm:spPr/>
      <dgm:t>
        <a:bodyPr/>
        <a:lstStyle/>
        <a:p>
          <a:r>
            <a:rPr lang="ru-RU" smtClean="0"/>
            <a:t>Проверь себя 4</a:t>
          </a:r>
          <a:endParaRPr lang="ru-RU" dirty="0" smtClean="0"/>
        </a:p>
      </dgm:t>
    </dgm:pt>
    <dgm:pt modelId="{49D465D4-F41C-4D82-ADB7-8107CEA5F73F}" type="parTrans" cxnId="{CC026942-B47F-4A46-8909-492BD4D9E258}">
      <dgm:prSet/>
      <dgm:spPr/>
      <dgm:t>
        <a:bodyPr/>
        <a:lstStyle/>
        <a:p>
          <a:endParaRPr lang="ru-RU"/>
        </a:p>
      </dgm:t>
    </dgm:pt>
    <dgm:pt modelId="{C3D0281E-2E43-4524-87D4-92ADBC76D003}" type="sibTrans" cxnId="{CC026942-B47F-4A46-8909-492BD4D9E258}">
      <dgm:prSet/>
      <dgm:spPr/>
      <dgm:t>
        <a:bodyPr/>
        <a:lstStyle/>
        <a:p>
          <a:endParaRPr lang="ru-RU"/>
        </a:p>
      </dgm:t>
    </dgm:pt>
    <dgm:pt modelId="{ECAE4EC8-E180-40F7-A49B-8C2AEBD0FCEB}">
      <dgm:prSet/>
      <dgm:spPr/>
      <dgm:t>
        <a:bodyPr/>
        <a:lstStyle/>
        <a:p>
          <a:r>
            <a:rPr lang="ru-RU" smtClean="0"/>
            <a:t>Практические</a:t>
          </a:r>
          <a:r>
            <a:rPr lang="ru-RU" baseline="0" smtClean="0"/>
            <a:t> задания</a:t>
          </a:r>
          <a:endParaRPr lang="ru-RU" dirty="0" smtClean="0"/>
        </a:p>
      </dgm:t>
    </dgm:pt>
    <dgm:pt modelId="{64772F0E-8BC4-46F8-830B-7FE5090724FB}" type="parTrans" cxnId="{2ADB18D5-6163-4CC3-A9C8-37FBEBD9210E}">
      <dgm:prSet/>
      <dgm:spPr/>
      <dgm:t>
        <a:bodyPr/>
        <a:lstStyle/>
        <a:p>
          <a:endParaRPr lang="ru-RU"/>
        </a:p>
      </dgm:t>
    </dgm:pt>
    <dgm:pt modelId="{73EC99A2-CDDE-428F-958E-94411774DA6E}" type="sibTrans" cxnId="{2ADB18D5-6163-4CC3-A9C8-37FBEBD9210E}">
      <dgm:prSet/>
      <dgm:spPr/>
      <dgm:t>
        <a:bodyPr/>
        <a:lstStyle/>
        <a:p>
          <a:endParaRPr lang="ru-RU"/>
        </a:p>
      </dgm:t>
    </dgm:pt>
    <dgm:pt modelId="{AF74166E-5934-4F5F-827E-CBC6DE71ED5E}">
      <dgm:prSet/>
      <dgm:spPr/>
      <dgm:t>
        <a:bodyPr/>
        <a:lstStyle/>
        <a:p>
          <a:r>
            <a:rPr lang="ru-RU" smtClean="0"/>
            <a:t>Задание 1</a:t>
          </a:r>
          <a:endParaRPr lang="ru-RU" dirty="0" smtClean="0"/>
        </a:p>
      </dgm:t>
    </dgm:pt>
    <dgm:pt modelId="{BD5B7C76-A9A8-4C77-8E38-AF9E415BEE70}" type="parTrans" cxnId="{3AE72DB1-DAD7-4C78-BF0F-35A998FBD143}">
      <dgm:prSet/>
      <dgm:spPr/>
      <dgm:t>
        <a:bodyPr/>
        <a:lstStyle/>
        <a:p>
          <a:endParaRPr lang="ru-RU"/>
        </a:p>
      </dgm:t>
    </dgm:pt>
    <dgm:pt modelId="{64ABB3CC-11C7-4E69-BBA0-CA6A1BF04D8D}" type="sibTrans" cxnId="{3AE72DB1-DAD7-4C78-BF0F-35A998FBD143}">
      <dgm:prSet/>
      <dgm:spPr/>
      <dgm:t>
        <a:bodyPr/>
        <a:lstStyle/>
        <a:p>
          <a:endParaRPr lang="ru-RU"/>
        </a:p>
      </dgm:t>
    </dgm:pt>
    <dgm:pt modelId="{0CD6D18F-5A37-4936-98D1-C97443A3965F}">
      <dgm:prSet/>
      <dgm:spPr/>
      <dgm:t>
        <a:bodyPr/>
        <a:lstStyle/>
        <a:p>
          <a:r>
            <a:rPr lang="ru-RU" smtClean="0"/>
            <a:t>Задание </a:t>
          </a:r>
          <a:r>
            <a:rPr lang="en-US" smtClean="0"/>
            <a:t>2</a:t>
          </a:r>
          <a:endParaRPr lang="ru-RU" dirty="0" smtClean="0"/>
        </a:p>
      </dgm:t>
    </dgm:pt>
    <dgm:pt modelId="{132FBBEF-FADE-4148-AF7B-93750B241AEE}" type="parTrans" cxnId="{D629C07D-89C1-46BC-85E8-F74F87ECFBEA}">
      <dgm:prSet/>
      <dgm:spPr/>
      <dgm:t>
        <a:bodyPr/>
        <a:lstStyle/>
        <a:p>
          <a:endParaRPr lang="ru-RU"/>
        </a:p>
      </dgm:t>
    </dgm:pt>
    <dgm:pt modelId="{1E286751-97E4-4733-85CD-BEB670001439}" type="sibTrans" cxnId="{D629C07D-89C1-46BC-85E8-F74F87ECFBEA}">
      <dgm:prSet/>
      <dgm:spPr/>
      <dgm:t>
        <a:bodyPr/>
        <a:lstStyle/>
        <a:p>
          <a:endParaRPr lang="ru-RU"/>
        </a:p>
      </dgm:t>
    </dgm:pt>
    <dgm:pt modelId="{1725B5E9-BF87-47C6-ACF0-6F3BA3D8431C}">
      <dgm:prSet/>
      <dgm:spPr/>
      <dgm:t>
        <a:bodyPr/>
        <a:lstStyle/>
        <a:p>
          <a:r>
            <a:rPr lang="ru-RU" smtClean="0"/>
            <a:t>Задание </a:t>
          </a:r>
          <a:r>
            <a:rPr lang="en-US" smtClean="0"/>
            <a:t>3</a:t>
          </a:r>
          <a:endParaRPr lang="ru-RU" dirty="0" smtClean="0"/>
        </a:p>
      </dgm:t>
    </dgm:pt>
    <dgm:pt modelId="{5AA996A8-A691-4C85-8659-6946DE7F98F5}" type="parTrans" cxnId="{C61E1988-4630-4EF1-9A24-22EE5FA0E5D9}">
      <dgm:prSet/>
      <dgm:spPr/>
      <dgm:t>
        <a:bodyPr/>
        <a:lstStyle/>
        <a:p>
          <a:endParaRPr lang="ru-RU"/>
        </a:p>
      </dgm:t>
    </dgm:pt>
    <dgm:pt modelId="{884133D5-0A06-44D0-AAEB-6F5FDF25DE6A}" type="sibTrans" cxnId="{C61E1988-4630-4EF1-9A24-22EE5FA0E5D9}">
      <dgm:prSet/>
      <dgm:spPr/>
      <dgm:t>
        <a:bodyPr/>
        <a:lstStyle/>
        <a:p>
          <a:endParaRPr lang="ru-RU"/>
        </a:p>
      </dgm:t>
    </dgm:pt>
    <dgm:pt modelId="{C1CE3505-5B0C-4439-9B90-CF9018DE7C4F}">
      <dgm:prSet/>
      <dgm:spPr/>
      <dgm:t>
        <a:bodyPr/>
        <a:lstStyle/>
        <a:p>
          <a:r>
            <a:rPr lang="ru-RU" smtClean="0"/>
            <a:t>Задание </a:t>
          </a:r>
          <a:r>
            <a:rPr lang="en-US" smtClean="0"/>
            <a:t>4</a:t>
          </a:r>
          <a:endParaRPr lang="ru-RU" dirty="0" smtClean="0"/>
        </a:p>
      </dgm:t>
    </dgm:pt>
    <dgm:pt modelId="{3EC85E52-E5B8-4884-8A37-819A83126AC5}" type="parTrans" cxnId="{50C6CC85-5C6D-4CC0-8F1D-2E3D8C63CD67}">
      <dgm:prSet/>
      <dgm:spPr/>
      <dgm:t>
        <a:bodyPr/>
        <a:lstStyle/>
        <a:p>
          <a:endParaRPr lang="ru-RU"/>
        </a:p>
      </dgm:t>
    </dgm:pt>
    <dgm:pt modelId="{7A45E85E-FE1D-48D8-93AE-BFB996F0AA45}" type="sibTrans" cxnId="{50C6CC85-5C6D-4CC0-8F1D-2E3D8C63CD67}">
      <dgm:prSet/>
      <dgm:spPr/>
      <dgm:t>
        <a:bodyPr/>
        <a:lstStyle/>
        <a:p>
          <a:endParaRPr lang="ru-RU"/>
        </a:p>
      </dgm:t>
    </dgm:pt>
    <dgm:pt modelId="{A6A9D34A-D785-49D5-A2E6-6F77E6FFD5CF}">
      <dgm:prSet/>
      <dgm:spPr/>
      <dgm:t>
        <a:bodyPr/>
        <a:lstStyle/>
        <a:p>
          <a:r>
            <a:rPr lang="ru-RU" smtClean="0"/>
            <a:t>Задание </a:t>
          </a:r>
          <a:r>
            <a:rPr lang="en-US" smtClean="0"/>
            <a:t>5</a:t>
          </a:r>
          <a:endParaRPr lang="ru-RU" dirty="0" smtClean="0"/>
        </a:p>
      </dgm:t>
    </dgm:pt>
    <dgm:pt modelId="{A5F74C73-0246-4DAD-8520-2BCC8932F87F}" type="parTrans" cxnId="{CF5ECA4D-3247-432E-8160-E62E6BC2119E}">
      <dgm:prSet/>
      <dgm:spPr/>
      <dgm:t>
        <a:bodyPr/>
        <a:lstStyle/>
        <a:p>
          <a:endParaRPr lang="ru-RU"/>
        </a:p>
      </dgm:t>
    </dgm:pt>
    <dgm:pt modelId="{3C9C95D3-4E52-4F3B-8450-396FC0EC3C82}" type="sibTrans" cxnId="{CF5ECA4D-3247-432E-8160-E62E6BC2119E}">
      <dgm:prSet/>
      <dgm:spPr/>
      <dgm:t>
        <a:bodyPr/>
        <a:lstStyle/>
        <a:p>
          <a:endParaRPr lang="ru-RU"/>
        </a:p>
      </dgm:t>
    </dgm:pt>
    <dgm:pt modelId="{C9D6D00A-C29A-4994-A31B-59EE5AA040B6}">
      <dgm:prSet/>
      <dgm:spPr/>
      <dgm:t>
        <a:bodyPr/>
        <a:lstStyle/>
        <a:p>
          <a:r>
            <a:rPr lang="ru-RU" smtClean="0"/>
            <a:t>Задание </a:t>
          </a:r>
          <a:r>
            <a:rPr lang="en-US" smtClean="0"/>
            <a:t>6</a:t>
          </a:r>
          <a:endParaRPr lang="ru-RU" dirty="0" smtClean="0"/>
        </a:p>
      </dgm:t>
    </dgm:pt>
    <dgm:pt modelId="{5FCC5287-C0FA-46BF-86B3-F1CB192D5AFC}" type="parTrans" cxnId="{F7E12F65-A4F4-4B68-BE03-E64F3AC25CEB}">
      <dgm:prSet/>
      <dgm:spPr/>
      <dgm:t>
        <a:bodyPr/>
        <a:lstStyle/>
        <a:p>
          <a:endParaRPr lang="ru-RU"/>
        </a:p>
      </dgm:t>
    </dgm:pt>
    <dgm:pt modelId="{CAF5E4CC-307A-481B-B886-1BC16E083AE6}" type="sibTrans" cxnId="{F7E12F65-A4F4-4B68-BE03-E64F3AC25CEB}">
      <dgm:prSet/>
      <dgm:spPr/>
      <dgm:t>
        <a:bodyPr/>
        <a:lstStyle/>
        <a:p>
          <a:endParaRPr lang="ru-RU"/>
        </a:p>
      </dgm:t>
    </dgm:pt>
    <dgm:pt modelId="{141132F9-6276-4DD9-87D5-6C1D3FCD2963}" type="pres">
      <dgm:prSet presAssocID="{B9EBE3B5-973F-45F2-984E-1BDF456763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C4EB4A-6E68-45CF-8A4A-F7560ADC9A25}" type="pres">
      <dgm:prSet presAssocID="{5DC4E1B8-4464-4463-B0F0-5A6C12AA9DF1}" presName="root1" presStyleCnt="0"/>
      <dgm:spPr/>
    </dgm:pt>
    <dgm:pt modelId="{E43D2BE8-4A27-44F6-9CD7-2CA09679E909}" type="pres">
      <dgm:prSet presAssocID="{5DC4E1B8-4464-4463-B0F0-5A6C12AA9DF1}" presName="LevelOneTextNod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3E3521-D4EE-46C8-917B-D116EB70EBF6}" type="pres">
      <dgm:prSet presAssocID="{5DC4E1B8-4464-4463-B0F0-5A6C12AA9DF1}" presName="level2hierChild" presStyleCnt="0"/>
      <dgm:spPr/>
    </dgm:pt>
    <dgm:pt modelId="{0B2C2F95-94A7-4D00-A128-818B0CC60B5F}" type="pres">
      <dgm:prSet presAssocID="{E87C24A1-AEED-4890-A13B-B283ED99F2AF}" presName="conn2-1" presStyleLbl="parChTrans1D2" presStyleIdx="0" presStyleCnt="12"/>
      <dgm:spPr/>
      <dgm:t>
        <a:bodyPr/>
        <a:lstStyle/>
        <a:p>
          <a:endParaRPr lang="ru-RU"/>
        </a:p>
      </dgm:t>
    </dgm:pt>
    <dgm:pt modelId="{24C4F670-1D7F-42CC-8012-C870DCAD29F3}" type="pres">
      <dgm:prSet presAssocID="{E87C24A1-AEED-4890-A13B-B283ED99F2AF}" presName="connTx" presStyleLbl="parChTrans1D2" presStyleIdx="0" presStyleCnt="12"/>
      <dgm:spPr/>
      <dgm:t>
        <a:bodyPr/>
        <a:lstStyle/>
        <a:p>
          <a:endParaRPr lang="ru-RU"/>
        </a:p>
      </dgm:t>
    </dgm:pt>
    <dgm:pt modelId="{EC2C32D3-D098-4F85-9867-3914A20DCA2A}" type="pres">
      <dgm:prSet presAssocID="{D49799C3-1F3B-4E46-9ABB-8EF4D518743E}" presName="root2" presStyleCnt="0"/>
      <dgm:spPr/>
    </dgm:pt>
    <dgm:pt modelId="{3396E7A3-0CBB-4031-86D8-3223E2F9D9B5}" type="pres">
      <dgm:prSet presAssocID="{D49799C3-1F3B-4E46-9ABB-8EF4D518743E}" presName="LevelTwoTextNode" presStyleLbl="node2" presStyleIdx="0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BF5337-0932-4B4D-BCB8-0AF5754D0182}" type="pres">
      <dgm:prSet presAssocID="{D49799C3-1F3B-4E46-9ABB-8EF4D518743E}" presName="level3hierChild" presStyleCnt="0"/>
      <dgm:spPr/>
    </dgm:pt>
    <dgm:pt modelId="{B70F0CE2-FB8D-4E9B-8771-E5E0060FDCFF}" type="pres">
      <dgm:prSet presAssocID="{6051E74B-73C1-49AD-8710-5BCA60A9F8D5}" presName="conn2-1" presStyleLbl="parChTrans1D2" presStyleIdx="1" presStyleCnt="12"/>
      <dgm:spPr/>
      <dgm:t>
        <a:bodyPr/>
        <a:lstStyle/>
        <a:p>
          <a:endParaRPr lang="ru-RU"/>
        </a:p>
      </dgm:t>
    </dgm:pt>
    <dgm:pt modelId="{10C5E41F-72C2-48FA-85DC-944A27485004}" type="pres">
      <dgm:prSet presAssocID="{6051E74B-73C1-49AD-8710-5BCA60A9F8D5}" presName="connTx" presStyleLbl="parChTrans1D2" presStyleIdx="1" presStyleCnt="12"/>
      <dgm:spPr/>
      <dgm:t>
        <a:bodyPr/>
        <a:lstStyle/>
        <a:p>
          <a:endParaRPr lang="ru-RU"/>
        </a:p>
      </dgm:t>
    </dgm:pt>
    <dgm:pt modelId="{1470F557-D288-4189-835D-05FDBC260B24}" type="pres">
      <dgm:prSet presAssocID="{7A436050-4413-42E7-B081-38D682DB4A92}" presName="root2" presStyleCnt="0"/>
      <dgm:spPr/>
    </dgm:pt>
    <dgm:pt modelId="{8E74ED3D-CB6D-47E8-9969-1866FFC8FD29}" type="pres">
      <dgm:prSet presAssocID="{7A436050-4413-42E7-B081-38D682DB4A92}" presName="LevelTwoTextNode" presStyleLbl="node2" presStyleIdx="1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7CFAA6-D34C-465C-9690-66EF7F5EB731}" type="pres">
      <dgm:prSet presAssocID="{7A436050-4413-42E7-B081-38D682DB4A92}" presName="level3hierChild" presStyleCnt="0"/>
      <dgm:spPr/>
    </dgm:pt>
    <dgm:pt modelId="{D4A0A906-CB65-4E2D-9269-FB96546BD050}" type="pres">
      <dgm:prSet presAssocID="{8CDD2E74-4B9F-48F4-AE1C-65E989F60C9A}" presName="conn2-1" presStyleLbl="parChTrans1D2" presStyleIdx="2" presStyleCnt="12"/>
      <dgm:spPr/>
      <dgm:t>
        <a:bodyPr/>
        <a:lstStyle/>
        <a:p>
          <a:endParaRPr lang="ru-RU"/>
        </a:p>
      </dgm:t>
    </dgm:pt>
    <dgm:pt modelId="{FAA449EF-C975-4832-80AE-7BF75B050CAF}" type="pres">
      <dgm:prSet presAssocID="{8CDD2E74-4B9F-48F4-AE1C-65E989F60C9A}" presName="connTx" presStyleLbl="parChTrans1D2" presStyleIdx="2" presStyleCnt="12"/>
      <dgm:spPr/>
      <dgm:t>
        <a:bodyPr/>
        <a:lstStyle/>
        <a:p>
          <a:endParaRPr lang="ru-RU"/>
        </a:p>
      </dgm:t>
    </dgm:pt>
    <dgm:pt modelId="{1A4EF46D-17D7-4FDD-B535-9FDAF450B24E}" type="pres">
      <dgm:prSet presAssocID="{CD776DB6-ABCF-4EE6-8C0A-E2D09EEC0FDA}" presName="root2" presStyleCnt="0"/>
      <dgm:spPr/>
    </dgm:pt>
    <dgm:pt modelId="{36F022CB-C854-42B3-8481-E3D0CB578787}" type="pres">
      <dgm:prSet presAssocID="{CD776DB6-ABCF-4EE6-8C0A-E2D09EEC0FDA}" presName="LevelTwoTextNode" presStyleLbl="node2" presStyleIdx="2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654D31-5A35-4046-88DC-D4E6C20CF9BA}" type="pres">
      <dgm:prSet presAssocID="{CD776DB6-ABCF-4EE6-8C0A-E2D09EEC0FDA}" presName="level3hierChild" presStyleCnt="0"/>
      <dgm:spPr/>
    </dgm:pt>
    <dgm:pt modelId="{6EB8562B-7A6C-4434-BAB5-A769B55797C5}" type="pres">
      <dgm:prSet presAssocID="{B91618C0-3626-4442-BD6A-8E6D364C2818}" presName="conn2-1" presStyleLbl="parChTrans1D2" presStyleIdx="3" presStyleCnt="12"/>
      <dgm:spPr/>
      <dgm:t>
        <a:bodyPr/>
        <a:lstStyle/>
        <a:p>
          <a:endParaRPr lang="ru-RU"/>
        </a:p>
      </dgm:t>
    </dgm:pt>
    <dgm:pt modelId="{6DBFC626-BD02-4960-A2E2-6E02D9A533B5}" type="pres">
      <dgm:prSet presAssocID="{B91618C0-3626-4442-BD6A-8E6D364C2818}" presName="connTx" presStyleLbl="parChTrans1D2" presStyleIdx="3" presStyleCnt="12"/>
      <dgm:spPr/>
      <dgm:t>
        <a:bodyPr/>
        <a:lstStyle/>
        <a:p>
          <a:endParaRPr lang="ru-RU"/>
        </a:p>
      </dgm:t>
    </dgm:pt>
    <dgm:pt modelId="{7459903C-E74A-4EF9-B918-243B33A88423}" type="pres">
      <dgm:prSet presAssocID="{F8DC1AD8-F1BF-451C-BD27-F6505F9847D7}" presName="root2" presStyleCnt="0"/>
      <dgm:spPr/>
    </dgm:pt>
    <dgm:pt modelId="{0124780B-0C3C-49E2-A181-D0EEC1648ED2}" type="pres">
      <dgm:prSet presAssocID="{F8DC1AD8-F1BF-451C-BD27-F6505F9847D7}" presName="LevelTwoTextNode" presStyleLbl="node2" presStyleIdx="3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CC5CAD-5FA9-488A-933C-28568C367677}" type="pres">
      <dgm:prSet presAssocID="{F8DC1AD8-F1BF-451C-BD27-F6505F9847D7}" presName="level3hierChild" presStyleCnt="0"/>
      <dgm:spPr/>
    </dgm:pt>
    <dgm:pt modelId="{28969DC6-B24B-46FB-A382-E7168A04F4D0}" type="pres">
      <dgm:prSet presAssocID="{99D0D522-E369-4A05-92BF-C92EF425B034}" presName="conn2-1" presStyleLbl="parChTrans1D2" presStyleIdx="4" presStyleCnt="12"/>
      <dgm:spPr/>
      <dgm:t>
        <a:bodyPr/>
        <a:lstStyle/>
        <a:p>
          <a:endParaRPr lang="ru-RU"/>
        </a:p>
      </dgm:t>
    </dgm:pt>
    <dgm:pt modelId="{1891DCE4-2FF6-4423-8FB1-F422FE0DDD0A}" type="pres">
      <dgm:prSet presAssocID="{99D0D522-E369-4A05-92BF-C92EF425B034}" presName="connTx" presStyleLbl="parChTrans1D2" presStyleIdx="4" presStyleCnt="12"/>
      <dgm:spPr/>
      <dgm:t>
        <a:bodyPr/>
        <a:lstStyle/>
        <a:p>
          <a:endParaRPr lang="ru-RU"/>
        </a:p>
      </dgm:t>
    </dgm:pt>
    <dgm:pt modelId="{33EA6116-D757-415C-B60F-353F4F0F937F}" type="pres">
      <dgm:prSet presAssocID="{93A9C703-59D2-481D-9D5C-D880A11359BA}" presName="root2" presStyleCnt="0"/>
      <dgm:spPr/>
    </dgm:pt>
    <dgm:pt modelId="{3DB5EB84-C886-433C-AD62-C3A7A0D039EF}" type="pres">
      <dgm:prSet presAssocID="{93A9C703-59D2-481D-9D5C-D880A11359BA}" presName="LevelTwoTextNode" presStyleLbl="node2" presStyleIdx="4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6A0291-C196-4350-8912-0DF875DD874D}" type="pres">
      <dgm:prSet presAssocID="{93A9C703-59D2-481D-9D5C-D880A11359BA}" presName="level3hierChild" presStyleCnt="0"/>
      <dgm:spPr/>
    </dgm:pt>
    <dgm:pt modelId="{C4658A0F-1CBB-4B2E-BAFA-3510FF47BA66}" type="pres">
      <dgm:prSet presAssocID="{AA87D850-1230-4FAA-9211-822E9F15C12E}" presName="conn2-1" presStyleLbl="parChTrans1D3" presStyleIdx="0" presStyleCnt="6"/>
      <dgm:spPr/>
      <dgm:t>
        <a:bodyPr/>
        <a:lstStyle/>
        <a:p>
          <a:endParaRPr lang="ru-RU"/>
        </a:p>
      </dgm:t>
    </dgm:pt>
    <dgm:pt modelId="{928C23C7-4F1D-4C28-8C58-A606B9BACE56}" type="pres">
      <dgm:prSet presAssocID="{AA87D850-1230-4FAA-9211-822E9F15C12E}" presName="connTx" presStyleLbl="parChTrans1D3" presStyleIdx="0" presStyleCnt="6"/>
      <dgm:spPr/>
      <dgm:t>
        <a:bodyPr/>
        <a:lstStyle/>
        <a:p>
          <a:endParaRPr lang="ru-RU"/>
        </a:p>
      </dgm:t>
    </dgm:pt>
    <dgm:pt modelId="{22191A0C-81DD-4CD6-B730-35F1FC9C13E1}" type="pres">
      <dgm:prSet presAssocID="{D318A57F-8752-4FD6-A446-9F440DF0B6D1}" presName="root2" presStyleCnt="0"/>
      <dgm:spPr/>
    </dgm:pt>
    <dgm:pt modelId="{B0B188AD-AB70-42EA-8B03-65B191A1F263}" type="pres">
      <dgm:prSet presAssocID="{D318A57F-8752-4FD6-A446-9F440DF0B6D1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167843-968C-47C4-A82C-8E6E64A07922}" type="pres">
      <dgm:prSet presAssocID="{D318A57F-8752-4FD6-A446-9F440DF0B6D1}" presName="level3hierChild" presStyleCnt="0"/>
      <dgm:spPr/>
    </dgm:pt>
    <dgm:pt modelId="{5518F71D-C902-4878-80D5-FDE855E023C1}" type="pres">
      <dgm:prSet presAssocID="{C2878CB4-B813-4203-A5E2-2B30C602653E}" presName="root1" presStyleCnt="0"/>
      <dgm:spPr/>
    </dgm:pt>
    <dgm:pt modelId="{855EEAF8-04B3-4C77-81E2-501ACD62B8DF}" type="pres">
      <dgm:prSet presAssocID="{C2878CB4-B813-4203-A5E2-2B30C602653E}" presName="LevelOneTextNod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0FA2EB-AE4E-48A5-8C1B-D06B5A8F0465}" type="pres">
      <dgm:prSet presAssocID="{C2878CB4-B813-4203-A5E2-2B30C602653E}" presName="level2hierChild" presStyleCnt="0"/>
      <dgm:spPr/>
    </dgm:pt>
    <dgm:pt modelId="{5150B504-AD86-48ED-9532-C5242C101572}" type="pres">
      <dgm:prSet presAssocID="{563B353C-773D-4D65-85D4-A31AB31E9FF5}" presName="conn2-1" presStyleLbl="parChTrans1D2" presStyleIdx="5" presStyleCnt="12"/>
      <dgm:spPr/>
      <dgm:t>
        <a:bodyPr/>
        <a:lstStyle/>
        <a:p>
          <a:endParaRPr lang="ru-RU"/>
        </a:p>
      </dgm:t>
    </dgm:pt>
    <dgm:pt modelId="{9056745E-E850-4EB0-B72E-628902B2AE3D}" type="pres">
      <dgm:prSet presAssocID="{563B353C-773D-4D65-85D4-A31AB31E9FF5}" presName="connTx" presStyleLbl="parChTrans1D2" presStyleIdx="5" presStyleCnt="12"/>
      <dgm:spPr/>
      <dgm:t>
        <a:bodyPr/>
        <a:lstStyle/>
        <a:p>
          <a:endParaRPr lang="ru-RU"/>
        </a:p>
      </dgm:t>
    </dgm:pt>
    <dgm:pt modelId="{9D36E362-94E2-4A0A-B30D-CAB8D967D7BF}" type="pres">
      <dgm:prSet presAssocID="{C6A01AA6-0023-4A66-BC4A-58758343B8EC}" presName="root2" presStyleCnt="0"/>
      <dgm:spPr/>
    </dgm:pt>
    <dgm:pt modelId="{06B4D919-31C8-4D3D-B605-C662347CD3B7}" type="pres">
      <dgm:prSet presAssocID="{C6A01AA6-0023-4A66-BC4A-58758343B8EC}" presName="LevelTwoTextNode" presStyleLbl="node2" presStyleIdx="5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9CA5EB-B1AA-42FF-9419-2CAA2D77ED0A}" type="pres">
      <dgm:prSet presAssocID="{C6A01AA6-0023-4A66-BC4A-58758343B8EC}" presName="level3hierChild" presStyleCnt="0"/>
      <dgm:spPr/>
    </dgm:pt>
    <dgm:pt modelId="{D13C1CEB-33B5-4764-8F0F-07F06C717BE8}" type="pres">
      <dgm:prSet presAssocID="{1A5BBF62-1576-47C5-8CF8-D28C3FF942E4}" presName="conn2-1" presStyleLbl="parChTrans1D3" presStyleIdx="1" presStyleCnt="6"/>
      <dgm:spPr/>
      <dgm:t>
        <a:bodyPr/>
        <a:lstStyle/>
        <a:p>
          <a:endParaRPr lang="ru-RU"/>
        </a:p>
      </dgm:t>
    </dgm:pt>
    <dgm:pt modelId="{8CDB6A20-EB78-4D47-8507-478FDE6491D2}" type="pres">
      <dgm:prSet presAssocID="{1A5BBF62-1576-47C5-8CF8-D28C3FF942E4}" presName="connTx" presStyleLbl="parChTrans1D3" presStyleIdx="1" presStyleCnt="6"/>
      <dgm:spPr/>
      <dgm:t>
        <a:bodyPr/>
        <a:lstStyle/>
        <a:p>
          <a:endParaRPr lang="ru-RU"/>
        </a:p>
      </dgm:t>
    </dgm:pt>
    <dgm:pt modelId="{8CAFA51A-7736-4091-B687-8A7AAD4D3B19}" type="pres">
      <dgm:prSet presAssocID="{6D51EA62-A9F7-4C03-8D61-8BC9C7D5A374}" presName="root2" presStyleCnt="0"/>
      <dgm:spPr/>
    </dgm:pt>
    <dgm:pt modelId="{CB15B969-D949-4B58-A6BB-96C3AE7DBCC5}" type="pres">
      <dgm:prSet presAssocID="{6D51EA62-A9F7-4C03-8D61-8BC9C7D5A374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55E5FF-3A9D-4443-8DEA-E47EE9A347CC}" type="pres">
      <dgm:prSet presAssocID="{6D51EA62-A9F7-4C03-8D61-8BC9C7D5A374}" presName="level3hierChild" presStyleCnt="0"/>
      <dgm:spPr/>
    </dgm:pt>
    <dgm:pt modelId="{473DEE7D-B3F8-40BE-8994-5A38D92DDE12}" type="pres">
      <dgm:prSet presAssocID="{2D4F940A-3C44-4C52-957A-6B6FE1C8BFC2}" presName="conn2-1" presStyleLbl="parChTrans1D3" presStyleIdx="2" presStyleCnt="6"/>
      <dgm:spPr/>
      <dgm:t>
        <a:bodyPr/>
        <a:lstStyle/>
        <a:p>
          <a:endParaRPr lang="ru-RU"/>
        </a:p>
      </dgm:t>
    </dgm:pt>
    <dgm:pt modelId="{B5550DEC-B542-45DD-B846-8669B421F90E}" type="pres">
      <dgm:prSet presAssocID="{2D4F940A-3C44-4C52-957A-6B6FE1C8BFC2}" presName="connTx" presStyleLbl="parChTrans1D3" presStyleIdx="2" presStyleCnt="6"/>
      <dgm:spPr/>
      <dgm:t>
        <a:bodyPr/>
        <a:lstStyle/>
        <a:p>
          <a:endParaRPr lang="ru-RU"/>
        </a:p>
      </dgm:t>
    </dgm:pt>
    <dgm:pt modelId="{906AC5CD-074B-46DD-8D3C-3CCC91DA1FD0}" type="pres">
      <dgm:prSet presAssocID="{FF07FD44-1D8A-4C24-8661-51BDEF5A1903}" presName="root2" presStyleCnt="0"/>
      <dgm:spPr/>
    </dgm:pt>
    <dgm:pt modelId="{E3690535-4224-4621-BF3A-7A16BC191E7F}" type="pres">
      <dgm:prSet presAssocID="{FF07FD44-1D8A-4C24-8661-51BDEF5A1903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9E98DA-0A1D-4E7C-9F90-5174327E71F3}" type="pres">
      <dgm:prSet presAssocID="{FF07FD44-1D8A-4C24-8661-51BDEF5A1903}" presName="level3hierChild" presStyleCnt="0"/>
      <dgm:spPr/>
    </dgm:pt>
    <dgm:pt modelId="{A72B05F3-875D-4400-9769-8EB5E843AACD}" type="pres">
      <dgm:prSet presAssocID="{DC9F8CEF-0F0F-4575-BD5F-A2823A41D280}" presName="conn2-1" presStyleLbl="parChTrans1D2" presStyleIdx="6" presStyleCnt="12"/>
      <dgm:spPr/>
      <dgm:t>
        <a:bodyPr/>
        <a:lstStyle/>
        <a:p>
          <a:endParaRPr lang="ru-RU"/>
        </a:p>
      </dgm:t>
    </dgm:pt>
    <dgm:pt modelId="{F8836192-8E9C-48FF-BBA8-5BFADFDA341A}" type="pres">
      <dgm:prSet presAssocID="{DC9F8CEF-0F0F-4575-BD5F-A2823A41D280}" presName="connTx" presStyleLbl="parChTrans1D2" presStyleIdx="6" presStyleCnt="12"/>
      <dgm:spPr/>
      <dgm:t>
        <a:bodyPr/>
        <a:lstStyle/>
        <a:p>
          <a:endParaRPr lang="ru-RU"/>
        </a:p>
      </dgm:t>
    </dgm:pt>
    <dgm:pt modelId="{04BC3756-11F2-4BF6-A45F-058055F0F1FA}" type="pres">
      <dgm:prSet presAssocID="{BE74C1F7-FAF2-4920-9F5E-7064EE20B785}" presName="root2" presStyleCnt="0"/>
      <dgm:spPr/>
    </dgm:pt>
    <dgm:pt modelId="{37104EF4-4B69-45C3-93F5-102FDFF0F22C}" type="pres">
      <dgm:prSet presAssocID="{BE74C1F7-FAF2-4920-9F5E-7064EE20B785}" presName="LevelTwoTextNode" presStyleLbl="node2" presStyleIdx="6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12FE51-D574-4B4B-BA62-702BB950306F}" type="pres">
      <dgm:prSet presAssocID="{BE74C1F7-FAF2-4920-9F5E-7064EE20B785}" presName="level3hierChild" presStyleCnt="0"/>
      <dgm:spPr/>
    </dgm:pt>
    <dgm:pt modelId="{F54A815A-A5C0-49EE-9231-B739B1C20C45}" type="pres">
      <dgm:prSet presAssocID="{DE6EE506-611C-46C7-867C-25112E44AC01}" presName="conn2-1" presStyleLbl="parChTrans1D2" presStyleIdx="7" presStyleCnt="12"/>
      <dgm:spPr/>
      <dgm:t>
        <a:bodyPr/>
        <a:lstStyle/>
        <a:p>
          <a:endParaRPr lang="ru-RU"/>
        </a:p>
      </dgm:t>
    </dgm:pt>
    <dgm:pt modelId="{E1693118-7507-462B-ACFA-60F7251CE2B2}" type="pres">
      <dgm:prSet presAssocID="{DE6EE506-611C-46C7-867C-25112E44AC01}" presName="connTx" presStyleLbl="parChTrans1D2" presStyleIdx="7" presStyleCnt="12"/>
      <dgm:spPr/>
      <dgm:t>
        <a:bodyPr/>
        <a:lstStyle/>
        <a:p>
          <a:endParaRPr lang="ru-RU"/>
        </a:p>
      </dgm:t>
    </dgm:pt>
    <dgm:pt modelId="{3FFBA661-C00F-4631-9438-582DCD7B332C}" type="pres">
      <dgm:prSet presAssocID="{BB17B8FF-7B1C-4377-9F9C-5A9AEFFBCCD1}" presName="root2" presStyleCnt="0"/>
      <dgm:spPr/>
    </dgm:pt>
    <dgm:pt modelId="{4180C2F8-2970-45B5-9770-48581D05A805}" type="pres">
      <dgm:prSet presAssocID="{BB17B8FF-7B1C-4377-9F9C-5A9AEFFBCCD1}" presName="LevelTwoTextNode" presStyleLbl="node2" presStyleIdx="7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BFD4EA-4E00-4EDA-89A1-547F2F4B09C6}" type="pres">
      <dgm:prSet presAssocID="{BB17B8FF-7B1C-4377-9F9C-5A9AEFFBCCD1}" presName="level3hierChild" presStyleCnt="0"/>
      <dgm:spPr/>
    </dgm:pt>
    <dgm:pt modelId="{537D1B34-D2D4-4672-A2D3-44362130CB30}" type="pres">
      <dgm:prSet presAssocID="{D07F2503-025C-4258-A8D9-F772925709E0}" presName="conn2-1" presStyleLbl="parChTrans1D2" presStyleIdx="8" presStyleCnt="12"/>
      <dgm:spPr/>
      <dgm:t>
        <a:bodyPr/>
        <a:lstStyle/>
        <a:p>
          <a:endParaRPr lang="ru-RU"/>
        </a:p>
      </dgm:t>
    </dgm:pt>
    <dgm:pt modelId="{4BD0CF7E-D455-4191-A616-6C4FAE35D31C}" type="pres">
      <dgm:prSet presAssocID="{D07F2503-025C-4258-A8D9-F772925709E0}" presName="connTx" presStyleLbl="parChTrans1D2" presStyleIdx="8" presStyleCnt="12"/>
      <dgm:spPr/>
      <dgm:t>
        <a:bodyPr/>
        <a:lstStyle/>
        <a:p>
          <a:endParaRPr lang="ru-RU"/>
        </a:p>
      </dgm:t>
    </dgm:pt>
    <dgm:pt modelId="{7BE81C0C-0C82-46E3-92CD-2B2D68678FFC}" type="pres">
      <dgm:prSet presAssocID="{11B5844B-AB21-4032-AD3C-CC8BB128D825}" presName="root2" presStyleCnt="0"/>
      <dgm:spPr/>
    </dgm:pt>
    <dgm:pt modelId="{A6AA3C21-F585-4515-9ACD-985140601234}" type="pres">
      <dgm:prSet presAssocID="{11B5844B-AB21-4032-AD3C-CC8BB128D825}" presName="LevelTwoTextNode" presStyleLbl="node2" presStyleIdx="8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B09399-2E36-4914-B6B3-D1EAC89FDD76}" type="pres">
      <dgm:prSet presAssocID="{11B5844B-AB21-4032-AD3C-CC8BB128D825}" presName="level3hierChild" presStyleCnt="0"/>
      <dgm:spPr/>
    </dgm:pt>
    <dgm:pt modelId="{2799C82E-42B5-4EBA-A907-B73DBD6D2DEF}" type="pres">
      <dgm:prSet presAssocID="{AB21C397-9F54-4452-AC11-432D70D72505}" presName="conn2-1" presStyleLbl="parChTrans1D3" presStyleIdx="3" presStyleCnt="6"/>
      <dgm:spPr/>
      <dgm:t>
        <a:bodyPr/>
        <a:lstStyle/>
        <a:p>
          <a:endParaRPr lang="ru-RU"/>
        </a:p>
      </dgm:t>
    </dgm:pt>
    <dgm:pt modelId="{7CA29FCD-A2BD-4E32-BE44-34F3F8F9D584}" type="pres">
      <dgm:prSet presAssocID="{AB21C397-9F54-4452-AC11-432D70D72505}" presName="connTx" presStyleLbl="parChTrans1D3" presStyleIdx="3" presStyleCnt="6"/>
      <dgm:spPr/>
      <dgm:t>
        <a:bodyPr/>
        <a:lstStyle/>
        <a:p>
          <a:endParaRPr lang="ru-RU"/>
        </a:p>
      </dgm:t>
    </dgm:pt>
    <dgm:pt modelId="{E924B4DE-18CD-49C0-BCF4-B09FDA5F70F6}" type="pres">
      <dgm:prSet presAssocID="{56C8726C-4EBA-4140-A691-5F442709756C}" presName="root2" presStyleCnt="0"/>
      <dgm:spPr/>
    </dgm:pt>
    <dgm:pt modelId="{8EFA377F-BDC9-41AD-AB18-AFC1F33F68E1}" type="pres">
      <dgm:prSet presAssocID="{56C8726C-4EBA-4140-A691-5F442709756C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1D8AEC-D4F6-4B17-8D5E-5E692C36E531}" type="pres">
      <dgm:prSet presAssocID="{56C8726C-4EBA-4140-A691-5F442709756C}" presName="level3hierChild" presStyleCnt="0"/>
      <dgm:spPr/>
    </dgm:pt>
    <dgm:pt modelId="{B1E62E80-C624-4322-B7B7-EFC4CBD2157C}" type="pres">
      <dgm:prSet presAssocID="{41CE6EEC-3D2D-4E2C-8A06-E839DD7D4DDF}" presName="conn2-1" presStyleLbl="parChTrans1D4" presStyleIdx="0" presStyleCnt="9"/>
      <dgm:spPr/>
      <dgm:t>
        <a:bodyPr/>
        <a:lstStyle/>
        <a:p>
          <a:endParaRPr lang="ru-RU"/>
        </a:p>
      </dgm:t>
    </dgm:pt>
    <dgm:pt modelId="{5CC6CF74-9622-4C70-B679-2E07A9CD3865}" type="pres">
      <dgm:prSet presAssocID="{41CE6EEC-3D2D-4E2C-8A06-E839DD7D4DDF}" presName="connTx" presStyleLbl="parChTrans1D4" presStyleIdx="0" presStyleCnt="9"/>
      <dgm:spPr/>
      <dgm:t>
        <a:bodyPr/>
        <a:lstStyle/>
        <a:p>
          <a:endParaRPr lang="ru-RU"/>
        </a:p>
      </dgm:t>
    </dgm:pt>
    <dgm:pt modelId="{01E7D563-316F-4DB0-A514-B03B8FA66E65}" type="pres">
      <dgm:prSet presAssocID="{14567BE3-1953-4ADE-84C3-49647A19E767}" presName="root2" presStyleCnt="0"/>
      <dgm:spPr/>
    </dgm:pt>
    <dgm:pt modelId="{6842B4B1-C02C-4A26-B41C-04787ED342B2}" type="pres">
      <dgm:prSet presAssocID="{14567BE3-1953-4ADE-84C3-49647A19E767}" presName="LevelTwoTextNode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85EE6C-1103-4986-8A27-B053C42A74F2}" type="pres">
      <dgm:prSet presAssocID="{14567BE3-1953-4ADE-84C3-49647A19E767}" presName="level3hierChild" presStyleCnt="0"/>
      <dgm:spPr/>
    </dgm:pt>
    <dgm:pt modelId="{A665D119-69B1-4A34-8FD4-6873F549CD47}" type="pres">
      <dgm:prSet presAssocID="{5EEA5873-545E-491B-BB30-C00F872FDAE5}" presName="conn2-1" presStyleLbl="parChTrans1D2" presStyleIdx="9" presStyleCnt="12"/>
      <dgm:spPr/>
      <dgm:t>
        <a:bodyPr/>
        <a:lstStyle/>
        <a:p>
          <a:endParaRPr lang="ru-RU"/>
        </a:p>
      </dgm:t>
    </dgm:pt>
    <dgm:pt modelId="{49807ACF-BEE4-4F1F-9763-17F6CACDC58C}" type="pres">
      <dgm:prSet presAssocID="{5EEA5873-545E-491B-BB30-C00F872FDAE5}" presName="connTx" presStyleLbl="parChTrans1D2" presStyleIdx="9" presStyleCnt="12"/>
      <dgm:spPr/>
      <dgm:t>
        <a:bodyPr/>
        <a:lstStyle/>
        <a:p>
          <a:endParaRPr lang="ru-RU"/>
        </a:p>
      </dgm:t>
    </dgm:pt>
    <dgm:pt modelId="{4D0C03A9-DFB7-4EEB-9886-D19E7B594461}" type="pres">
      <dgm:prSet presAssocID="{088D7C19-1246-446D-9E60-F9F86A2A4642}" presName="root2" presStyleCnt="0"/>
      <dgm:spPr/>
    </dgm:pt>
    <dgm:pt modelId="{0D1B45F8-8C62-4A52-804C-C585B4F0621E}" type="pres">
      <dgm:prSet presAssocID="{088D7C19-1246-446D-9E60-F9F86A2A4642}" presName="LevelTwoTextNode" presStyleLbl="node2" presStyleIdx="9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A535D2-8B45-4C4A-A768-F2E213DC2A75}" type="pres">
      <dgm:prSet presAssocID="{088D7C19-1246-446D-9E60-F9F86A2A4642}" presName="level3hierChild" presStyleCnt="0"/>
      <dgm:spPr/>
    </dgm:pt>
    <dgm:pt modelId="{07B3F52E-0F7E-43F5-8909-D20E09AD45E8}" type="pres">
      <dgm:prSet presAssocID="{9A54D137-42A5-4B2F-A173-20F7DD626B48}" presName="conn2-1" presStyleLbl="parChTrans1D2" presStyleIdx="10" presStyleCnt="12"/>
      <dgm:spPr/>
      <dgm:t>
        <a:bodyPr/>
        <a:lstStyle/>
        <a:p>
          <a:endParaRPr lang="ru-RU"/>
        </a:p>
      </dgm:t>
    </dgm:pt>
    <dgm:pt modelId="{6C07CD0A-E36A-4265-8AB8-BDFC98FAB020}" type="pres">
      <dgm:prSet presAssocID="{9A54D137-42A5-4B2F-A173-20F7DD626B48}" presName="connTx" presStyleLbl="parChTrans1D2" presStyleIdx="10" presStyleCnt="12"/>
      <dgm:spPr/>
      <dgm:t>
        <a:bodyPr/>
        <a:lstStyle/>
        <a:p>
          <a:endParaRPr lang="ru-RU"/>
        </a:p>
      </dgm:t>
    </dgm:pt>
    <dgm:pt modelId="{BD3EC38B-CA1A-4FCD-ACF2-D592FB3E8558}" type="pres">
      <dgm:prSet presAssocID="{CD32D053-1728-4950-8374-0271CF9D0A76}" presName="root2" presStyleCnt="0"/>
      <dgm:spPr/>
    </dgm:pt>
    <dgm:pt modelId="{3F1AEFCF-B6B9-4C8A-97D2-DBE554AF8DBC}" type="pres">
      <dgm:prSet presAssocID="{CD32D053-1728-4950-8374-0271CF9D0A76}" presName="LevelTwoTextNode" presStyleLbl="node2" presStyleIdx="10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2294D5-073D-45C1-BC52-83F490CC4E3C}" type="pres">
      <dgm:prSet presAssocID="{CD32D053-1728-4950-8374-0271CF9D0A76}" presName="level3hierChild" presStyleCnt="0"/>
      <dgm:spPr/>
    </dgm:pt>
    <dgm:pt modelId="{EAAD4998-FE06-47C3-A77C-ED116A3E4586}" type="pres">
      <dgm:prSet presAssocID="{0D739AD7-5A87-4B02-84CB-00C6FB95E60B}" presName="conn2-1" presStyleLbl="parChTrans1D3" presStyleIdx="4" presStyleCnt="6"/>
      <dgm:spPr/>
      <dgm:t>
        <a:bodyPr/>
        <a:lstStyle/>
        <a:p>
          <a:endParaRPr lang="ru-RU"/>
        </a:p>
      </dgm:t>
    </dgm:pt>
    <dgm:pt modelId="{5C9AB7F3-E88D-4797-B8E4-DBC8F3892867}" type="pres">
      <dgm:prSet presAssocID="{0D739AD7-5A87-4B02-84CB-00C6FB95E60B}" presName="connTx" presStyleLbl="parChTrans1D3" presStyleIdx="4" presStyleCnt="6"/>
      <dgm:spPr/>
      <dgm:t>
        <a:bodyPr/>
        <a:lstStyle/>
        <a:p>
          <a:endParaRPr lang="ru-RU"/>
        </a:p>
      </dgm:t>
    </dgm:pt>
    <dgm:pt modelId="{6D8DD7F8-06EB-479B-A0C1-06FA60F68FAD}" type="pres">
      <dgm:prSet presAssocID="{7952909B-1F8A-4F61-B061-82CA6F810C0E}" presName="root2" presStyleCnt="0"/>
      <dgm:spPr/>
    </dgm:pt>
    <dgm:pt modelId="{D5567A64-F1B7-401B-9077-CCEEC1B62DBD}" type="pres">
      <dgm:prSet presAssocID="{7952909B-1F8A-4F61-B061-82CA6F810C0E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5C5D16-7CA4-4B66-B279-335F98ACC21D}" type="pres">
      <dgm:prSet presAssocID="{7952909B-1F8A-4F61-B061-82CA6F810C0E}" presName="level3hierChild" presStyleCnt="0"/>
      <dgm:spPr/>
    </dgm:pt>
    <dgm:pt modelId="{ED903526-0BC8-4F71-8669-3DC2954BFCBA}" type="pres">
      <dgm:prSet presAssocID="{8C02D626-85FC-4827-AB6A-522F15F093F0}" presName="conn2-1" presStyleLbl="parChTrans1D4" presStyleIdx="1" presStyleCnt="9"/>
      <dgm:spPr/>
      <dgm:t>
        <a:bodyPr/>
        <a:lstStyle/>
        <a:p>
          <a:endParaRPr lang="ru-RU"/>
        </a:p>
      </dgm:t>
    </dgm:pt>
    <dgm:pt modelId="{890C5495-4028-4EF4-8AD9-57E75CE7F880}" type="pres">
      <dgm:prSet presAssocID="{8C02D626-85FC-4827-AB6A-522F15F093F0}" presName="connTx" presStyleLbl="parChTrans1D4" presStyleIdx="1" presStyleCnt="9"/>
      <dgm:spPr/>
      <dgm:t>
        <a:bodyPr/>
        <a:lstStyle/>
        <a:p>
          <a:endParaRPr lang="ru-RU"/>
        </a:p>
      </dgm:t>
    </dgm:pt>
    <dgm:pt modelId="{87600380-24D2-4115-9347-0D64673E26EB}" type="pres">
      <dgm:prSet presAssocID="{29AE6930-2E39-4D49-8434-5EC1A58BE3E6}" presName="root2" presStyleCnt="0"/>
      <dgm:spPr/>
    </dgm:pt>
    <dgm:pt modelId="{20971A15-6A48-4E67-B663-8A8AEACB6EBA}" type="pres">
      <dgm:prSet presAssocID="{29AE6930-2E39-4D49-8434-5EC1A58BE3E6}" presName="LevelTwoTextNode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87C56-63AD-4835-A5EE-0DC4157516AB}" type="pres">
      <dgm:prSet presAssocID="{29AE6930-2E39-4D49-8434-5EC1A58BE3E6}" presName="level3hierChild" presStyleCnt="0"/>
      <dgm:spPr/>
    </dgm:pt>
    <dgm:pt modelId="{C811CA4C-CE08-409E-86F9-949BCF9C241E}" type="pres">
      <dgm:prSet presAssocID="{47B01A69-0979-4970-A0B3-117A7A39689B}" presName="conn2-1" presStyleLbl="parChTrans1D4" presStyleIdx="2" presStyleCnt="9"/>
      <dgm:spPr/>
      <dgm:t>
        <a:bodyPr/>
        <a:lstStyle/>
        <a:p>
          <a:endParaRPr lang="ru-RU"/>
        </a:p>
      </dgm:t>
    </dgm:pt>
    <dgm:pt modelId="{C5D58424-53A8-41B3-8985-16778923B948}" type="pres">
      <dgm:prSet presAssocID="{47B01A69-0979-4970-A0B3-117A7A39689B}" presName="connTx" presStyleLbl="parChTrans1D4" presStyleIdx="2" presStyleCnt="9"/>
      <dgm:spPr/>
      <dgm:t>
        <a:bodyPr/>
        <a:lstStyle/>
        <a:p>
          <a:endParaRPr lang="ru-RU"/>
        </a:p>
      </dgm:t>
    </dgm:pt>
    <dgm:pt modelId="{2AB15E90-ECB0-41F5-9BC4-49CEF660E8C7}" type="pres">
      <dgm:prSet presAssocID="{E0FFB519-3BD2-4350-8AB9-72A12670A71C}" presName="root2" presStyleCnt="0"/>
      <dgm:spPr/>
    </dgm:pt>
    <dgm:pt modelId="{1F0FB346-C270-47F4-9C31-400B33B13194}" type="pres">
      <dgm:prSet presAssocID="{E0FFB519-3BD2-4350-8AB9-72A12670A71C}" presName="LevelTwoTextNode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04A3F7-D03A-41D3-99ED-DD73234BDEFE}" type="pres">
      <dgm:prSet presAssocID="{E0FFB519-3BD2-4350-8AB9-72A12670A71C}" presName="level3hierChild" presStyleCnt="0"/>
      <dgm:spPr/>
    </dgm:pt>
    <dgm:pt modelId="{E878796B-0CD9-45F8-A9E9-ACEBB7B03082}" type="pres">
      <dgm:prSet presAssocID="{49D465D4-F41C-4D82-ADB7-8107CEA5F73F}" presName="conn2-1" presStyleLbl="parChTrans1D4" presStyleIdx="3" presStyleCnt="9"/>
      <dgm:spPr/>
      <dgm:t>
        <a:bodyPr/>
        <a:lstStyle/>
        <a:p>
          <a:endParaRPr lang="ru-RU"/>
        </a:p>
      </dgm:t>
    </dgm:pt>
    <dgm:pt modelId="{65CE969C-5E0E-4D43-9903-3BC19E79DDF4}" type="pres">
      <dgm:prSet presAssocID="{49D465D4-F41C-4D82-ADB7-8107CEA5F73F}" presName="connTx" presStyleLbl="parChTrans1D4" presStyleIdx="3" presStyleCnt="9"/>
      <dgm:spPr/>
      <dgm:t>
        <a:bodyPr/>
        <a:lstStyle/>
        <a:p>
          <a:endParaRPr lang="ru-RU"/>
        </a:p>
      </dgm:t>
    </dgm:pt>
    <dgm:pt modelId="{10074D89-3FEA-423D-A143-E42BBCC73BBD}" type="pres">
      <dgm:prSet presAssocID="{FD14AB0B-5251-42BE-BF57-A633348CDDDA}" presName="root2" presStyleCnt="0"/>
      <dgm:spPr/>
    </dgm:pt>
    <dgm:pt modelId="{B92F5C5C-393F-400F-9868-BE79F8335B05}" type="pres">
      <dgm:prSet presAssocID="{FD14AB0B-5251-42BE-BF57-A633348CDDDA}" presName="LevelTwoTextNode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E5849F-D66A-440F-9EFE-1CCD3B2191C8}" type="pres">
      <dgm:prSet presAssocID="{FD14AB0B-5251-42BE-BF57-A633348CDDDA}" presName="level3hierChild" presStyleCnt="0"/>
      <dgm:spPr/>
    </dgm:pt>
    <dgm:pt modelId="{BD9085AE-0D1A-442F-AA0B-AA602105F4E2}" type="pres">
      <dgm:prSet presAssocID="{64772F0E-8BC4-46F8-830B-7FE5090724FB}" presName="conn2-1" presStyleLbl="parChTrans1D2" presStyleIdx="11" presStyleCnt="12"/>
      <dgm:spPr/>
      <dgm:t>
        <a:bodyPr/>
        <a:lstStyle/>
        <a:p>
          <a:endParaRPr lang="ru-RU"/>
        </a:p>
      </dgm:t>
    </dgm:pt>
    <dgm:pt modelId="{2E4E0503-C98A-4D85-A1A0-141F829D884A}" type="pres">
      <dgm:prSet presAssocID="{64772F0E-8BC4-46F8-830B-7FE5090724FB}" presName="connTx" presStyleLbl="parChTrans1D2" presStyleIdx="11" presStyleCnt="12"/>
      <dgm:spPr/>
      <dgm:t>
        <a:bodyPr/>
        <a:lstStyle/>
        <a:p>
          <a:endParaRPr lang="ru-RU"/>
        </a:p>
      </dgm:t>
    </dgm:pt>
    <dgm:pt modelId="{A177C5FC-F054-4EFA-94A0-FB00D133E6C2}" type="pres">
      <dgm:prSet presAssocID="{ECAE4EC8-E180-40F7-A49B-8C2AEBD0FCEB}" presName="root2" presStyleCnt="0"/>
      <dgm:spPr/>
    </dgm:pt>
    <dgm:pt modelId="{A816C687-5EE4-456B-8E90-E9D152C65F06}" type="pres">
      <dgm:prSet presAssocID="{ECAE4EC8-E180-40F7-A49B-8C2AEBD0FCEB}" presName="LevelTwoTextNode" presStyleLbl="node2" presStyleIdx="11" presStyleCnt="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EA978-5746-4E09-9A9D-302A2FDA49FF}" type="pres">
      <dgm:prSet presAssocID="{ECAE4EC8-E180-40F7-A49B-8C2AEBD0FCEB}" presName="level3hierChild" presStyleCnt="0"/>
      <dgm:spPr/>
    </dgm:pt>
    <dgm:pt modelId="{4B3FD6D6-F958-47A5-9463-4FE0014B3062}" type="pres">
      <dgm:prSet presAssocID="{BD5B7C76-A9A8-4C77-8E38-AF9E415BEE70}" presName="conn2-1" presStyleLbl="parChTrans1D3" presStyleIdx="5" presStyleCnt="6"/>
      <dgm:spPr/>
      <dgm:t>
        <a:bodyPr/>
        <a:lstStyle/>
        <a:p>
          <a:endParaRPr lang="ru-RU"/>
        </a:p>
      </dgm:t>
    </dgm:pt>
    <dgm:pt modelId="{A382927C-3F18-4443-AD65-9CD70ED6DCEF}" type="pres">
      <dgm:prSet presAssocID="{BD5B7C76-A9A8-4C77-8E38-AF9E415BEE70}" presName="connTx" presStyleLbl="parChTrans1D3" presStyleIdx="5" presStyleCnt="6"/>
      <dgm:spPr/>
      <dgm:t>
        <a:bodyPr/>
        <a:lstStyle/>
        <a:p>
          <a:endParaRPr lang="ru-RU"/>
        </a:p>
      </dgm:t>
    </dgm:pt>
    <dgm:pt modelId="{166E7006-E507-4ED7-B732-93B41AB1162A}" type="pres">
      <dgm:prSet presAssocID="{AF74166E-5934-4F5F-827E-CBC6DE71ED5E}" presName="root2" presStyleCnt="0"/>
      <dgm:spPr/>
    </dgm:pt>
    <dgm:pt modelId="{F372841B-EE00-4830-8AC3-2DB6967E2F83}" type="pres">
      <dgm:prSet presAssocID="{AF74166E-5934-4F5F-827E-CBC6DE71ED5E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E201FC-E090-4718-9DE7-272711266332}" type="pres">
      <dgm:prSet presAssocID="{AF74166E-5934-4F5F-827E-CBC6DE71ED5E}" presName="level3hierChild" presStyleCnt="0"/>
      <dgm:spPr/>
    </dgm:pt>
    <dgm:pt modelId="{DEC701C5-7BCE-43C0-94C9-BC348FC82D9B}" type="pres">
      <dgm:prSet presAssocID="{132FBBEF-FADE-4148-AF7B-93750B241AEE}" presName="conn2-1" presStyleLbl="parChTrans1D4" presStyleIdx="4" presStyleCnt="9"/>
      <dgm:spPr/>
      <dgm:t>
        <a:bodyPr/>
        <a:lstStyle/>
        <a:p>
          <a:endParaRPr lang="ru-RU"/>
        </a:p>
      </dgm:t>
    </dgm:pt>
    <dgm:pt modelId="{097989F2-2E67-46C3-9EDA-317F9DA4D3AB}" type="pres">
      <dgm:prSet presAssocID="{132FBBEF-FADE-4148-AF7B-93750B241AEE}" presName="connTx" presStyleLbl="parChTrans1D4" presStyleIdx="4" presStyleCnt="9"/>
      <dgm:spPr/>
      <dgm:t>
        <a:bodyPr/>
        <a:lstStyle/>
        <a:p>
          <a:endParaRPr lang="ru-RU"/>
        </a:p>
      </dgm:t>
    </dgm:pt>
    <dgm:pt modelId="{8FFF0928-0B35-4244-98AF-C374D3751654}" type="pres">
      <dgm:prSet presAssocID="{0CD6D18F-5A37-4936-98D1-C97443A3965F}" presName="root2" presStyleCnt="0"/>
      <dgm:spPr/>
    </dgm:pt>
    <dgm:pt modelId="{AC2E88FB-7D0A-42F4-905D-E0A279031649}" type="pres">
      <dgm:prSet presAssocID="{0CD6D18F-5A37-4936-98D1-C97443A3965F}" presName="LevelTwoTextNode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47F80A-1EB4-4746-87F6-5B7E680134E2}" type="pres">
      <dgm:prSet presAssocID="{0CD6D18F-5A37-4936-98D1-C97443A3965F}" presName="level3hierChild" presStyleCnt="0"/>
      <dgm:spPr/>
    </dgm:pt>
    <dgm:pt modelId="{E4D37E69-DD2F-4334-83D5-37408E78891D}" type="pres">
      <dgm:prSet presAssocID="{5AA996A8-A691-4C85-8659-6946DE7F98F5}" presName="conn2-1" presStyleLbl="parChTrans1D4" presStyleIdx="5" presStyleCnt="9"/>
      <dgm:spPr/>
      <dgm:t>
        <a:bodyPr/>
        <a:lstStyle/>
        <a:p>
          <a:endParaRPr lang="ru-RU"/>
        </a:p>
      </dgm:t>
    </dgm:pt>
    <dgm:pt modelId="{BD2556AE-294F-4498-8EDA-227EB0CD3C5C}" type="pres">
      <dgm:prSet presAssocID="{5AA996A8-A691-4C85-8659-6946DE7F98F5}" presName="connTx" presStyleLbl="parChTrans1D4" presStyleIdx="5" presStyleCnt="9"/>
      <dgm:spPr/>
      <dgm:t>
        <a:bodyPr/>
        <a:lstStyle/>
        <a:p>
          <a:endParaRPr lang="ru-RU"/>
        </a:p>
      </dgm:t>
    </dgm:pt>
    <dgm:pt modelId="{58926AE8-ED42-470E-8CCE-C27FF915E2A9}" type="pres">
      <dgm:prSet presAssocID="{1725B5E9-BF87-47C6-ACF0-6F3BA3D8431C}" presName="root2" presStyleCnt="0"/>
      <dgm:spPr/>
    </dgm:pt>
    <dgm:pt modelId="{FB254762-E6BA-4669-AE05-07A97470BC6C}" type="pres">
      <dgm:prSet presAssocID="{1725B5E9-BF87-47C6-ACF0-6F3BA3D8431C}" presName="LevelTwoTextNode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51008C-B6D1-4E3D-BCDD-0CB55D9C17E3}" type="pres">
      <dgm:prSet presAssocID="{1725B5E9-BF87-47C6-ACF0-6F3BA3D8431C}" presName="level3hierChild" presStyleCnt="0"/>
      <dgm:spPr/>
    </dgm:pt>
    <dgm:pt modelId="{6DE300FD-77F6-4D84-827F-67A989A9570B}" type="pres">
      <dgm:prSet presAssocID="{3EC85E52-E5B8-4884-8A37-819A83126AC5}" presName="conn2-1" presStyleLbl="parChTrans1D4" presStyleIdx="6" presStyleCnt="9"/>
      <dgm:spPr/>
      <dgm:t>
        <a:bodyPr/>
        <a:lstStyle/>
        <a:p>
          <a:endParaRPr lang="ru-RU"/>
        </a:p>
      </dgm:t>
    </dgm:pt>
    <dgm:pt modelId="{98A519CF-9673-4220-A6AD-D5C8948BEB8B}" type="pres">
      <dgm:prSet presAssocID="{3EC85E52-E5B8-4884-8A37-819A83126AC5}" presName="connTx" presStyleLbl="parChTrans1D4" presStyleIdx="6" presStyleCnt="9"/>
      <dgm:spPr/>
      <dgm:t>
        <a:bodyPr/>
        <a:lstStyle/>
        <a:p>
          <a:endParaRPr lang="ru-RU"/>
        </a:p>
      </dgm:t>
    </dgm:pt>
    <dgm:pt modelId="{7CBE42D7-4199-4DB1-A484-E3E0048A5910}" type="pres">
      <dgm:prSet presAssocID="{C1CE3505-5B0C-4439-9B90-CF9018DE7C4F}" presName="root2" presStyleCnt="0"/>
      <dgm:spPr/>
    </dgm:pt>
    <dgm:pt modelId="{0F63FD84-C5AB-47CF-B318-46B53C70CDA9}" type="pres">
      <dgm:prSet presAssocID="{C1CE3505-5B0C-4439-9B90-CF9018DE7C4F}" presName="LevelTwoTextNode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6B1902-6F74-4159-A517-0E0476990C7B}" type="pres">
      <dgm:prSet presAssocID="{C1CE3505-5B0C-4439-9B90-CF9018DE7C4F}" presName="level3hierChild" presStyleCnt="0"/>
      <dgm:spPr/>
    </dgm:pt>
    <dgm:pt modelId="{D34C5083-4C96-4190-B5B7-5EF523D358D2}" type="pres">
      <dgm:prSet presAssocID="{A5F74C73-0246-4DAD-8520-2BCC8932F87F}" presName="conn2-1" presStyleLbl="parChTrans1D4" presStyleIdx="7" presStyleCnt="9"/>
      <dgm:spPr/>
      <dgm:t>
        <a:bodyPr/>
        <a:lstStyle/>
        <a:p>
          <a:endParaRPr lang="ru-RU"/>
        </a:p>
      </dgm:t>
    </dgm:pt>
    <dgm:pt modelId="{E167C8E2-BB05-4436-AC61-B909F709010A}" type="pres">
      <dgm:prSet presAssocID="{A5F74C73-0246-4DAD-8520-2BCC8932F87F}" presName="connTx" presStyleLbl="parChTrans1D4" presStyleIdx="7" presStyleCnt="9"/>
      <dgm:spPr/>
      <dgm:t>
        <a:bodyPr/>
        <a:lstStyle/>
        <a:p>
          <a:endParaRPr lang="ru-RU"/>
        </a:p>
      </dgm:t>
    </dgm:pt>
    <dgm:pt modelId="{D8C65376-17D7-46BD-8C33-B560B9B3CA3C}" type="pres">
      <dgm:prSet presAssocID="{A6A9D34A-D785-49D5-A2E6-6F77E6FFD5CF}" presName="root2" presStyleCnt="0"/>
      <dgm:spPr/>
    </dgm:pt>
    <dgm:pt modelId="{6753BCBC-1599-4132-A37C-E0DA9F4EA8F8}" type="pres">
      <dgm:prSet presAssocID="{A6A9D34A-D785-49D5-A2E6-6F77E6FFD5CF}" presName="LevelTwoTextNode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40DD3B-77F5-4F28-BA0A-722EAF0C5EA4}" type="pres">
      <dgm:prSet presAssocID="{A6A9D34A-D785-49D5-A2E6-6F77E6FFD5CF}" presName="level3hierChild" presStyleCnt="0"/>
      <dgm:spPr/>
    </dgm:pt>
    <dgm:pt modelId="{49112D8C-8DB2-4858-8609-78FB3C43EACD}" type="pres">
      <dgm:prSet presAssocID="{5FCC5287-C0FA-46BF-86B3-F1CB192D5AFC}" presName="conn2-1" presStyleLbl="parChTrans1D4" presStyleIdx="8" presStyleCnt="9"/>
      <dgm:spPr/>
      <dgm:t>
        <a:bodyPr/>
        <a:lstStyle/>
        <a:p>
          <a:endParaRPr lang="ru-RU"/>
        </a:p>
      </dgm:t>
    </dgm:pt>
    <dgm:pt modelId="{3AA098DB-B1A2-465F-A386-2F3346933459}" type="pres">
      <dgm:prSet presAssocID="{5FCC5287-C0FA-46BF-86B3-F1CB192D5AFC}" presName="connTx" presStyleLbl="parChTrans1D4" presStyleIdx="8" presStyleCnt="9"/>
      <dgm:spPr/>
      <dgm:t>
        <a:bodyPr/>
        <a:lstStyle/>
        <a:p>
          <a:endParaRPr lang="ru-RU"/>
        </a:p>
      </dgm:t>
    </dgm:pt>
    <dgm:pt modelId="{E85341A9-750A-4E13-B4D1-A7098B6D7B24}" type="pres">
      <dgm:prSet presAssocID="{C9D6D00A-C29A-4994-A31B-59EE5AA040B6}" presName="root2" presStyleCnt="0"/>
      <dgm:spPr/>
    </dgm:pt>
    <dgm:pt modelId="{0B80CD8B-205C-451C-B20F-061344E3B7E6}" type="pres">
      <dgm:prSet presAssocID="{C9D6D00A-C29A-4994-A31B-59EE5AA040B6}" presName="LevelTwoTextNode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E2CBBF-AE02-4F18-A18C-34ED605702AF}" type="pres">
      <dgm:prSet presAssocID="{C9D6D00A-C29A-4994-A31B-59EE5AA040B6}" presName="level3hierChild" presStyleCnt="0"/>
      <dgm:spPr/>
    </dgm:pt>
  </dgm:ptLst>
  <dgm:cxnLst>
    <dgm:cxn modelId="{FEDD82E4-36E5-4591-A09B-075F18AB5409}" type="presOf" srcId="{C6A01AA6-0023-4A66-BC4A-58758343B8EC}" destId="{06B4D919-31C8-4D3D-B605-C662347CD3B7}" srcOrd="0" destOrd="0" presId="urn:microsoft.com/office/officeart/2005/8/layout/hierarchy2"/>
    <dgm:cxn modelId="{2F0C4CE0-6BBD-4EE0-B375-2829BF295381}" type="presOf" srcId="{AA87D850-1230-4FAA-9211-822E9F15C12E}" destId="{C4658A0F-1CBB-4B2E-BAFA-3510FF47BA66}" srcOrd="0" destOrd="0" presId="urn:microsoft.com/office/officeart/2005/8/layout/hierarchy2"/>
    <dgm:cxn modelId="{A204B35D-5298-40A5-81E2-D0D7F015D212}" type="presOf" srcId="{2D4F940A-3C44-4C52-957A-6B6FE1C8BFC2}" destId="{B5550DEC-B542-45DD-B846-8669B421F90E}" srcOrd="1" destOrd="0" presId="urn:microsoft.com/office/officeart/2005/8/layout/hierarchy2"/>
    <dgm:cxn modelId="{4AEF5A91-DB03-4711-821F-1BA83E680485}" srcId="{7952909B-1F8A-4F61-B061-82CA6F810C0E}" destId="{29AE6930-2E39-4D49-8434-5EC1A58BE3E6}" srcOrd="0" destOrd="0" parTransId="{8C02D626-85FC-4827-AB6A-522F15F093F0}" sibTransId="{54B34CDA-F7FE-4E7F-A4FD-E6DFB914BDD3}"/>
    <dgm:cxn modelId="{AF166F79-C35D-4374-8561-7FDDB6C60B7E}" type="presOf" srcId="{088D7C19-1246-446D-9E60-F9F86A2A4642}" destId="{0D1B45F8-8C62-4A52-804C-C585B4F0621E}" srcOrd="0" destOrd="0" presId="urn:microsoft.com/office/officeart/2005/8/layout/hierarchy2"/>
    <dgm:cxn modelId="{55F40744-BD7C-4777-B987-6365D43C66C7}" srcId="{C2878CB4-B813-4203-A5E2-2B30C602653E}" destId="{BE74C1F7-FAF2-4920-9F5E-7064EE20B785}" srcOrd="1" destOrd="0" parTransId="{DC9F8CEF-0F0F-4575-BD5F-A2823A41D280}" sibTransId="{B202E107-E077-42A5-A6F0-C2082D322D6D}"/>
    <dgm:cxn modelId="{17C69FB2-A117-46B3-A468-36140BDE8395}" type="presOf" srcId="{56C8726C-4EBA-4140-A691-5F442709756C}" destId="{8EFA377F-BDC9-41AD-AB18-AFC1F33F68E1}" srcOrd="0" destOrd="0" presId="urn:microsoft.com/office/officeart/2005/8/layout/hierarchy2"/>
    <dgm:cxn modelId="{1EB16963-31C8-4C31-B2A9-B0898086DD0D}" type="presOf" srcId="{49D465D4-F41C-4D82-ADB7-8107CEA5F73F}" destId="{E878796B-0CD9-45F8-A9E9-ACEBB7B03082}" srcOrd="0" destOrd="0" presId="urn:microsoft.com/office/officeart/2005/8/layout/hierarchy2"/>
    <dgm:cxn modelId="{2ADB18D5-6163-4CC3-A9C8-37FBEBD9210E}" srcId="{C2878CB4-B813-4203-A5E2-2B30C602653E}" destId="{ECAE4EC8-E180-40F7-A49B-8C2AEBD0FCEB}" srcOrd="6" destOrd="0" parTransId="{64772F0E-8BC4-46F8-830B-7FE5090724FB}" sibTransId="{73EC99A2-CDDE-428F-958E-94411774DA6E}"/>
    <dgm:cxn modelId="{C97A4F3C-BBDF-4914-8D4A-97190AA6DCCD}" type="presOf" srcId="{0CD6D18F-5A37-4936-98D1-C97443A3965F}" destId="{AC2E88FB-7D0A-42F4-905D-E0A279031649}" srcOrd="0" destOrd="0" presId="urn:microsoft.com/office/officeart/2005/8/layout/hierarchy2"/>
    <dgm:cxn modelId="{90607867-FA89-4B7A-B8FA-73764CF82DC4}" type="presOf" srcId="{0D739AD7-5A87-4B02-84CB-00C6FB95E60B}" destId="{5C9AB7F3-E88D-4797-B8E4-DBC8F3892867}" srcOrd="1" destOrd="0" presId="urn:microsoft.com/office/officeart/2005/8/layout/hierarchy2"/>
    <dgm:cxn modelId="{5CDC1209-71B9-48DF-8796-22606DC223C4}" type="presOf" srcId="{B9EBE3B5-973F-45F2-984E-1BDF4567632B}" destId="{141132F9-6276-4DD9-87D5-6C1D3FCD2963}" srcOrd="0" destOrd="0" presId="urn:microsoft.com/office/officeart/2005/8/layout/hierarchy2"/>
    <dgm:cxn modelId="{E60E7FAA-6DEB-4CAC-B638-8D03D1030C98}" type="presOf" srcId="{CD776DB6-ABCF-4EE6-8C0A-E2D09EEC0FDA}" destId="{36F022CB-C854-42B3-8481-E3D0CB578787}" srcOrd="0" destOrd="0" presId="urn:microsoft.com/office/officeart/2005/8/layout/hierarchy2"/>
    <dgm:cxn modelId="{CC026942-B47F-4A46-8909-492BD4D9E258}" srcId="{E0FFB519-3BD2-4350-8AB9-72A12670A71C}" destId="{FD14AB0B-5251-42BE-BF57-A633348CDDDA}" srcOrd="0" destOrd="0" parTransId="{49D465D4-F41C-4D82-ADB7-8107CEA5F73F}" sibTransId="{C3D0281E-2E43-4524-87D4-92ADBC76D003}"/>
    <dgm:cxn modelId="{50C6CC85-5C6D-4CC0-8F1D-2E3D8C63CD67}" srcId="{1725B5E9-BF87-47C6-ACF0-6F3BA3D8431C}" destId="{C1CE3505-5B0C-4439-9B90-CF9018DE7C4F}" srcOrd="0" destOrd="0" parTransId="{3EC85E52-E5B8-4884-8A37-819A83126AC5}" sibTransId="{7A45E85E-FE1D-48D8-93AE-BFB996F0AA45}"/>
    <dgm:cxn modelId="{902A6A26-1B89-4C53-B94F-3944DA6DCF91}" srcId="{C2878CB4-B813-4203-A5E2-2B30C602653E}" destId="{BB17B8FF-7B1C-4377-9F9C-5A9AEFFBCCD1}" srcOrd="2" destOrd="0" parTransId="{DE6EE506-611C-46C7-867C-25112E44AC01}" sibTransId="{B456D19B-7EF6-441A-AFBF-F7E64FC6D72C}"/>
    <dgm:cxn modelId="{03D02F03-1F6F-4503-B5B2-AE2503445C28}" type="presOf" srcId="{AF74166E-5934-4F5F-827E-CBC6DE71ED5E}" destId="{F372841B-EE00-4830-8AC3-2DB6967E2F83}" srcOrd="0" destOrd="0" presId="urn:microsoft.com/office/officeart/2005/8/layout/hierarchy2"/>
    <dgm:cxn modelId="{D871053C-6F57-4E31-88EF-D4659A20C425}" type="presOf" srcId="{563B353C-773D-4D65-85D4-A31AB31E9FF5}" destId="{9056745E-E850-4EB0-B72E-628902B2AE3D}" srcOrd="1" destOrd="0" presId="urn:microsoft.com/office/officeart/2005/8/layout/hierarchy2"/>
    <dgm:cxn modelId="{5A6C3878-4F19-403F-AD45-F4FE795BCF61}" type="presOf" srcId="{6D51EA62-A9F7-4C03-8D61-8BC9C7D5A374}" destId="{CB15B969-D949-4B58-A6BB-96C3AE7DBCC5}" srcOrd="0" destOrd="0" presId="urn:microsoft.com/office/officeart/2005/8/layout/hierarchy2"/>
    <dgm:cxn modelId="{9CE2798E-2DA5-42FC-8A18-959633E03366}" type="presOf" srcId="{5AA996A8-A691-4C85-8659-6946DE7F98F5}" destId="{BD2556AE-294F-4498-8EDA-227EB0CD3C5C}" srcOrd="1" destOrd="0" presId="urn:microsoft.com/office/officeart/2005/8/layout/hierarchy2"/>
    <dgm:cxn modelId="{7FF21B49-1456-4B6E-98E6-2090B71A971B}" type="presOf" srcId="{41CE6EEC-3D2D-4E2C-8A06-E839DD7D4DDF}" destId="{5CC6CF74-9622-4C70-B679-2E07A9CD3865}" srcOrd="1" destOrd="0" presId="urn:microsoft.com/office/officeart/2005/8/layout/hierarchy2"/>
    <dgm:cxn modelId="{55C72E1E-42CD-4528-90ED-351E5977F96C}" type="presOf" srcId="{8CDD2E74-4B9F-48F4-AE1C-65E989F60C9A}" destId="{FAA449EF-C975-4832-80AE-7BF75B050CAF}" srcOrd="1" destOrd="0" presId="urn:microsoft.com/office/officeart/2005/8/layout/hierarchy2"/>
    <dgm:cxn modelId="{7C139B74-3C95-4B71-BD86-3A0FFE473904}" type="presOf" srcId="{132FBBEF-FADE-4148-AF7B-93750B241AEE}" destId="{097989F2-2E67-46C3-9EDA-317F9DA4D3AB}" srcOrd="1" destOrd="0" presId="urn:microsoft.com/office/officeart/2005/8/layout/hierarchy2"/>
    <dgm:cxn modelId="{B6D6F752-15F5-46FB-A544-A51083C02DD9}" type="presOf" srcId="{8CDD2E74-4B9F-48F4-AE1C-65E989F60C9A}" destId="{D4A0A906-CB65-4E2D-9269-FB96546BD050}" srcOrd="0" destOrd="0" presId="urn:microsoft.com/office/officeart/2005/8/layout/hierarchy2"/>
    <dgm:cxn modelId="{000BF635-9F56-4795-9D03-91BB86BD2F0D}" srcId="{5DC4E1B8-4464-4463-B0F0-5A6C12AA9DF1}" destId="{7A436050-4413-42E7-B081-38D682DB4A92}" srcOrd="1" destOrd="0" parTransId="{6051E74B-73C1-49AD-8710-5BCA60A9F8D5}" sibTransId="{FF6C9BDE-21F1-4FF4-9131-589A49AC9628}"/>
    <dgm:cxn modelId="{7765CFC0-F7E9-4FB1-8302-BD2DC84F20EA}" srcId="{5DC4E1B8-4464-4463-B0F0-5A6C12AA9DF1}" destId="{D49799C3-1F3B-4E46-9ABB-8EF4D518743E}" srcOrd="0" destOrd="0" parTransId="{E87C24A1-AEED-4890-A13B-B283ED99F2AF}" sibTransId="{53AE977C-9F9F-4721-8410-4351955CE39E}"/>
    <dgm:cxn modelId="{85AD7376-4F51-483C-A07A-0F4DA3964755}" srcId="{C2878CB4-B813-4203-A5E2-2B30C602653E}" destId="{088D7C19-1246-446D-9E60-F9F86A2A4642}" srcOrd="4" destOrd="0" parTransId="{5EEA5873-545E-491B-BB30-C00F872FDAE5}" sibTransId="{DE068F21-075F-4EA6-8EFE-537CF57F2210}"/>
    <dgm:cxn modelId="{F5BB7E17-85E9-4F29-8E87-1DC513B00A46}" type="presOf" srcId="{9A54D137-42A5-4B2F-A173-20F7DD626B48}" destId="{07B3F52E-0F7E-43F5-8909-D20E09AD45E8}" srcOrd="0" destOrd="0" presId="urn:microsoft.com/office/officeart/2005/8/layout/hierarchy2"/>
    <dgm:cxn modelId="{4A211B8E-3841-46A0-B310-07B900A57373}" type="presOf" srcId="{5EEA5873-545E-491B-BB30-C00F872FDAE5}" destId="{A665D119-69B1-4A34-8FD4-6873F549CD47}" srcOrd="0" destOrd="0" presId="urn:microsoft.com/office/officeart/2005/8/layout/hierarchy2"/>
    <dgm:cxn modelId="{8CF76FB2-C144-4858-9422-E57E99D96E40}" type="presOf" srcId="{8C02D626-85FC-4827-AB6A-522F15F093F0}" destId="{ED903526-0BC8-4F71-8669-3DC2954BFCBA}" srcOrd="0" destOrd="0" presId="urn:microsoft.com/office/officeart/2005/8/layout/hierarchy2"/>
    <dgm:cxn modelId="{F549ED42-47CB-45B6-A151-4720DF3F6E28}" srcId="{29AE6930-2E39-4D49-8434-5EC1A58BE3E6}" destId="{E0FFB519-3BD2-4350-8AB9-72A12670A71C}" srcOrd="0" destOrd="0" parTransId="{47B01A69-0979-4970-A0B3-117A7A39689B}" sibTransId="{E5749E49-F350-44FB-AF2F-B9A0550AB740}"/>
    <dgm:cxn modelId="{51122666-2A3E-4B6F-B12E-01FE5E26A8EC}" type="presOf" srcId="{BD5B7C76-A9A8-4C77-8E38-AF9E415BEE70}" destId="{4B3FD6D6-F958-47A5-9463-4FE0014B3062}" srcOrd="0" destOrd="0" presId="urn:microsoft.com/office/officeart/2005/8/layout/hierarchy2"/>
    <dgm:cxn modelId="{BC50AC4A-E0F1-4E6C-AC5D-86202DDA61A2}" type="presOf" srcId="{6051E74B-73C1-49AD-8710-5BCA60A9F8D5}" destId="{10C5E41F-72C2-48FA-85DC-944A27485004}" srcOrd="1" destOrd="0" presId="urn:microsoft.com/office/officeart/2005/8/layout/hierarchy2"/>
    <dgm:cxn modelId="{AAB338B5-61B2-441E-A604-E67412812053}" type="presOf" srcId="{AB21C397-9F54-4452-AC11-432D70D72505}" destId="{2799C82E-42B5-4EBA-A907-B73DBD6D2DEF}" srcOrd="0" destOrd="0" presId="urn:microsoft.com/office/officeart/2005/8/layout/hierarchy2"/>
    <dgm:cxn modelId="{FC4E05F1-3119-466B-83A0-33A321E0A82C}" type="presOf" srcId="{99D0D522-E369-4A05-92BF-C92EF425B034}" destId="{28969DC6-B24B-46FB-A382-E7168A04F4D0}" srcOrd="0" destOrd="0" presId="urn:microsoft.com/office/officeart/2005/8/layout/hierarchy2"/>
    <dgm:cxn modelId="{E0CF73D9-9ED7-48EC-A346-E3DA6BAB0581}" type="presOf" srcId="{9A54D137-42A5-4B2F-A173-20F7DD626B48}" destId="{6C07CD0A-E36A-4265-8AB8-BDFC98FAB020}" srcOrd="1" destOrd="0" presId="urn:microsoft.com/office/officeart/2005/8/layout/hierarchy2"/>
    <dgm:cxn modelId="{B84BABD5-93EB-4F0D-AD7C-9EB05B8BC332}" type="presOf" srcId="{1A5BBF62-1576-47C5-8CF8-D28C3FF942E4}" destId="{D13C1CEB-33B5-4764-8F0F-07F06C717BE8}" srcOrd="0" destOrd="0" presId="urn:microsoft.com/office/officeart/2005/8/layout/hierarchy2"/>
    <dgm:cxn modelId="{BBDBD629-96A5-48AF-B61E-DC68DE8262CF}" type="presOf" srcId="{3EC85E52-E5B8-4884-8A37-819A83126AC5}" destId="{98A519CF-9673-4220-A6AD-D5C8948BEB8B}" srcOrd="1" destOrd="0" presId="urn:microsoft.com/office/officeart/2005/8/layout/hierarchy2"/>
    <dgm:cxn modelId="{32254D3E-D543-4649-A82B-136C35A07C6D}" type="presOf" srcId="{FF07FD44-1D8A-4C24-8661-51BDEF5A1903}" destId="{E3690535-4224-4621-BF3A-7A16BC191E7F}" srcOrd="0" destOrd="0" presId="urn:microsoft.com/office/officeart/2005/8/layout/hierarchy2"/>
    <dgm:cxn modelId="{35427708-ADA5-4E5A-A1C5-1E4F8AF7D298}" type="presOf" srcId="{3EC85E52-E5B8-4884-8A37-819A83126AC5}" destId="{6DE300FD-77F6-4D84-827F-67A989A9570B}" srcOrd="0" destOrd="0" presId="urn:microsoft.com/office/officeart/2005/8/layout/hierarchy2"/>
    <dgm:cxn modelId="{E3C304CF-D02A-4571-BF9B-6D8939BF471D}" type="presOf" srcId="{C1CE3505-5B0C-4439-9B90-CF9018DE7C4F}" destId="{0F63FD84-C5AB-47CF-B318-46B53C70CDA9}" srcOrd="0" destOrd="0" presId="urn:microsoft.com/office/officeart/2005/8/layout/hierarchy2"/>
    <dgm:cxn modelId="{794D6184-F74B-4F34-B07E-D09B1395D568}" type="presOf" srcId="{BB17B8FF-7B1C-4377-9F9C-5A9AEFFBCCD1}" destId="{4180C2F8-2970-45B5-9770-48581D05A805}" srcOrd="0" destOrd="0" presId="urn:microsoft.com/office/officeart/2005/8/layout/hierarchy2"/>
    <dgm:cxn modelId="{46ADA9EE-7406-4899-943C-20804C22C5E4}" srcId="{56C8726C-4EBA-4140-A691-5F442709756C}" destId="{14567BE3-1953-4ADE-84C3-49647A19E767}" srcOrd="0" destOrd="0" parTransId="{41CE6EEC-3D2D-4E2C-8A06-E839DD7D4DDF}" sibTransId="{439B9C80-F3BC-4515-989B-56DBDD00F533}"/>
    <dgm:cxn modelId="{24E234EA-9F79-47D4-8339-D9D5AFB9C5FC}" type="presOf" srcId="{64772F0E-8BC4-46F8-830B-7FE5090724FB}" destId="{2E4E0503-C98A-4D85-A1A0-141F829D884A}" srcOrd="1" destOrd="0" presId="urn:microsoft.com/office/officeart/2005/8/layout/hierarchy2"/>
    <dgm:cxn modelId="{2B5FA639-B5F8-4539-891D-55B4E1EDAA6C}" srcId="{5DC4E1B8-4464-4463-B0F0-5A6C12AA9DF1}" destId="{F8DC1AD8-F1BF-451C-BD27-F6505F9847D7}" srcOrd="3" destOrd="0" parTransId="{B91618C0-3626-4442-BD6A-8E6D364C2818}" sibTransId="{04EE6259-A8F6-43B3-8648-47F88C2A850F}"/>
    <dgm:cxn modelId="{CBEB65E1-FE65-4B7B-9F81-8B1F4FF1A249}" type="presOf" srcId="{A5F74C73-0246-4DAD-8520-2BCC8932F87F}" destId="{D34C5083-4C96-4190-B5B7-5EF523D358D2}" srcOrd="0" destOrd="0" presId="urn:microsoft.com/office/officeart/2005/8/layout/hierarchy2"/>
    <dgm:cxn modelId="{D1EE23E9-BCF6-49A7-A5AE-AA81A478916B}" srcId="{CD32D053-1728-4950-8374-0271CF9D0A76}" destId="{7952909B-1F8A-4F61-B061-82CA6F810C0E}" srcOrd="0" destOrd="0" parTransId="{0D739AD7-5A87-4B02-84CB-00C6FB95E60B}" sibTransId="{D3EF6CCC-371C-4B0F-BC05-A476C0506E59}"/>
    <dgm:cxn modelId="{63FCBB49-B73F-45F3-A5A8-5D9BFA58FC9E}" type="presOf" srcId="{C9D6D00A-C29A-4994-A31B-59EE5AA040B6}" destId="{0B80CD8B-205C-451C-B20F-061344E3B7E6}" srcOrd="0" destOrd="0" presId="urn:microsoft.com/office/officeart/2005/8/layout/hierarchy2"/>
    <dgm:cxn modelId="{18CF5C05-4468-4D15-B8F1-ACAE8E9DCD40}" srcId="{11B5844B-AB21-4032-AD3C-CC8BB128D825}" destId="{56C8726C-4EBA-4140-A691-5F442709756C}" srcOrd="0" destOrd="0" parTransId="{AB21C397-9F54-4452-AC11-432D70D72505}" sibTransId="{AE224534-99B8-427D-B3F0-62A9A5BF1286}"/>
    <dgm:cxn modelId="{A6FEA051-E492-4256-A13B-4FF28FFA54A8}" srcId="{5DC4E1B8-4464-4463-B0F0-5A6C12AA9DF1}" destId="{93A9C703-59D2-481D-9D5C-D880A11359BA}" srcOrd="4" destOrd="0" parTransId="{99D0D522-E369-4A05-92BF-C92EF425B034}" sibTransId="{250066C8-8D9B-43CF-8CF6-CA57C291E9B0}"/>
    <dgm:cxn modelId="{B1B04472-BFBC-4055-9849-27920451F206}" srcId="{5DC4E1B8-4464-4463-B0F0-5A6C12AA9DF1}" destId="{CD776DB6-ABCF-4EE6-8C0A-E2D09EEC0FDA}" srcOrd="2" destOrd="0" parTransId="{8CDD2E74-4B9F-48F4-AE1C-65E989F60C9A}" sibTransId="{DA6997FD-1E98-49CE-B861-E798C8684D83}"/>
    <dgm:cxn modelId="{3AE72DB1-DAD7-4C78-BF0F-35A998FBD143}" srcId="{ECAE4EC8-E180-40F7-A49B-8C2AEBD0FCEB}" destId="{AF74166E-5934-4F5F-827E-CBC6DE71ED5E}" srcOrd="0" destOrd="0" parTransId="{BD5B7C76-A9A8-4C77-8E38-AF9E415BEE70}" sibTransId="{64ABB3CC-11C7-4E69-BBA0-CA6A1BF04D8D}"/>
    <dgm:cxn modelId="{826BF43B-E507-47FC-8602-2A0F3A7C59F0}" type="presOf" srcId="{BD5B7C76-A9A8-4C77-8E38-AF9E415BEE70}" destId="{A382927C-3F18-4443-AD65-9CD70ED6DCEF}" srcOrd="1" destOrd="0" presId="urn:microsoft.com/office/officeart/2005/8/layout/hierarchy2"/>
    <dgm:cxn modelId="{CF32307C-122E-41FA-9271-68BF43E330C4}" type="presOf" srcId="{5FCC5287-C0FA-46BF-86B3-F1CB192D5AFC}" destId="{3AA098DB-B1A2-465F-A386-2F3346933459}" srcOrd="1" destOrd="0" presId="urn:microsoft.com/office/officeart/2005/8/layout/hierarchy2"/>
    <dgm:cxn modelId="{9073D325-E173-4EF8-B8F5-DC4F60E33D94}" type="presOf" srcId="{563B353C-773D-4D65-85D4-A31AB31E9FF5}" destId="{5150B504-AD86-48ED-9532-C5242C101572}" srcOrd="0" destOrd="0" presId="urn:microsoft.com/office/officeart/2005/8/layout/hierarchy2"/>
    <dgm:cxn modelId="{BFD8CCD0-48C8-440A-B353-EF2D5678A07C}" type="presOf" srcId="{C2878CB4-B813-4203-A5E2-2B30C602653E}" destId="{855EEAF8-04B3-4C77-81E2-501ACD62B8DF}" srcOrd="0" destOrd="0" presId="urn:microsoft.com/office/officeart/2005/8/layout/hierarchy2"/>
    <dgm:cxn modelId="{5D1F0FD3-4D48-4BB2-BF24-ECEEBC482BE6}" type="presOf" srcId="{B91618C0-3626-4442-BD6A-8E6D364C2818}" destId="{6EB8562B-7A6C-4434-BAB5-A769B55797C5}" srcOrd="0" destOrd="0" presId="urn:microsoft.com/office/officeart/2005/8/layout/hierarchy2"/>
    <dgm:cxn modelId="{E3A5169D-2720-4D88-9D26-CBEFEF006663}" type="presOf" srcId="{5DC4E1B8-4464-4463-B0F0-5A6C12AA9DF1}" destId="{E43D2BE8-4A27-44F6-9CD7-2CA09679E909}" srcOrd="0" destOrd="0" presId="urn:microsoft.com/office/officeart/2005/8/layout/hierarchy2"/>
    <dgm:cxn modelId="{2B6A6E63-74D7-4829-8DDF-13EA953CC0BA}" type="presOf" srcId="{7A436050-4413-42E7-B081-38D682DB4A92}" destId="{8E74ED3D-CB6D-47E8-9969-1866FFC8FD29}" srcOrd="0" destOrd="0" presId="urn:microsoft.com/office/officeart/2005/8/layout/hierarchy2"/>
    <dgm:cxn modelId="{27567B1E-FC24-4075-8E5C-169D6C29E987}" type="presOf" srcId="{41CE6EEC-3D2D-4E2C-8A06-E839DD7D4DDF}" destId="{B1E62E80-C624-4322-B7B7-EFC4CBD2157C}" srcOrd="0" destOrd="0" presId="urn:microsoft.com/office/officeart/2005/8/layout/hierarchy2"/>
    <dgm:cxn modelId="{6D171D67-AA8B-445A-B62F-44C1B540F4FC}" srcId="{B9EBE3B5-973F-45F2-984E-1BDF4567632B}" destId="{5DC4E1B8-4464-4463-B0F0-5A6C12AA9DF1}" srcOrd="0" destOrd="0" parTransId="{05DD0DCC-D3C6-4409-85D3-C142016C75BB}" sibTransId="{27682AD6-AC12-44F3-9A1A-66B406141C4E}"/>
    <dgm:cxn modelId="{F86C42F8-6B3D-447E-8CFB-9F6E3E1F07C6}" type="presOf" srcId="{DE6EE506-611C-46C7-867C-25112E44AC01}" destId="{E1693118-7507-462B-ACFA-60F7251CE2B2}" srcOrd="1" destOrd="0" presId="urn:microsoft.com/office/officeart/2005/8/layout/hierarchy2"/>
    <dgm:cxn modelId="{F13AFAC7-E8B8-44A3-96E4-1BC1DCFA9B9C}" type="presOf" srcId="{49D465D4-F41C-4D82-ADB7-8107CEA5F73F}" destId="{65CE969C-5E0E-4D43-9903-3BC19E79DDF4}" srcOrd="1" destOrd="0" presId="urn:microsoft.com/office/officeart/2005/8/layout/hierarchy2"/>
    <dgm:cxn modelId="{8D12BBD5-C9DC-4920-B498-D42718244DEB}" type="presOf" srcId="{29AE6930-2E39-4D49-8434-5EC1A58BE3E6}" destId="{20971A15-6A48-4E67-B663-8A8AEACB6EBA}" srcOrd="0" destOrd="0" presId="urn:microsoft.com/office/officeart/2005/8/layout/hierarchy2"/>
    <dgm:cxn modelId="{0CEC2E33-BBC6-4095-99E2-B8AFEA37817C}" type="presOf" srcId="{D07F2503-025C-4258-A8D9-F772925709E0}" destId="{4BD0CF7E-D455-4191-A616-6C4FAE35D31C}" srcOrd="1" destOrd="0" presId="urn:microsoft.com/office/officeart/2005/8/layout/hierarchy2"/>
    <dgm:cxn modelId="{FC0620DC-A907-48CE-88FE-1F111A461C10}" type="presOf" srcId="{DE6EE506-611C-46C7-867C-25112E44AC01}" destId="{F54A815A-A5C0-49EE-9231-B739B1C20C45}" srcOrd="0" destOrd="0" presId="urn:microsoft.com/office/officeart/2005/8/layout/hierarchy2"/>
    <dgm:cxn modelId="{76BB44D9-7306-4393-9143-697BB7B2A5B1}" type="presOf" srcId="{E87C24A1-AEED-4890-A13B-B283ED99F2AF}" destId="{24C4F670-1D7F-42CC-8012-C870DCAD29F3}" srcOrd="1" destOrd="0" presId="urn:microsoft.com/office/officeart/2005/8/layout/hierarchy2"/>
    <dgm:cxn modelId="{E252A78F-FDCD-48B5-85B4-43B9CD99A4BF}" type="presOf" srcId="{2D4F940A-3C44-4C52-957A-6B6FE1C8BFC2}" destId="{473DEE7D-B3F8-40BE-8994-5A38D92DDE12}" srcOrd="0" destOrd="0" presId="urn:microsoft.com/office/officeart/2005/8/layout/hierarchy2"/>
    <dgm:cxn modelId="{889A54DB-1C5C-41B2-AF43-0C604E8CCBA6}" type="presOf" srcId="{93A9C703-59D2-481D-9D5C-D880A11359BA}" destId="{3DB5EB84-C886-433C-AD62-C3A7A0D039EF}" srcOrd="0" destOrd="0" presId="urn:microsoft.com/office/officeart/2005/8/layout/hierarchy2"/>
    <dgm:cxn modelId="{59D546AD-F98B-4961-98C6-12399F82EA22}" type="presOf" srcId="{DC9F8CEF-0F0F-4575-BD5F-A2823A41D280}" destId="{F8836192-8E9C-48FF-BBA8-5BFADFDA341A}" srcOrd="1" destOrd="0" presId="urn:microsoft.com/office/officeart/2005/8/layout/hierarchy2"/>
    <dgm:cxn modelId="{530CD8C7-7CDE-407A-B979-7650A867B246}" type="presOf" srcId="{F8DC1AD8-F1BF-451C-BD27-F6505F9847D7}" destId="{0124780B-0C3C-49E2-A181-D0EEC1648ED2}" srcOrd="0" destOrd="0" presId="urn:microsoft.com/office/officeart/2005/8/layout/hierarchy2"/>
    <dgm:cxn modelId="{C61E1988-4630-4EF1-9A24-22EE5FA0E5D9}" srcId="{0CD6D18F-5A37-4936-98D1-C97443A3965F}" destId="{1725B5E9-BF87-47C6-ACF0-6F3BA3D8431C}" srcOrd="0" destOrd="0" parTransId="{5AA996A8-A691-4C85-8659-6946DE7F98F5}" sibTransId="{884133D5-0A06-44D0-AAEB-6F5FDF25DE6A}"/>
    <dgm:cxn modelId="{2A285FD3-3960-4C4E-A04F-1628E5FF8209}" type="presOf" srcId="{1725B5E9-BF87-47C6-ACF0-6F3BA3D8431C}" destId="{FB254762-E6BA-4669-AE05-07A97470BC6C}" srcOrd="0" destOrd="0" presId="urn:microsoft.com/office/officeart/2005/8/layout/hierarchy2"/>
    <dgm:cxn modelId="{7DFAE4ED-C80A-49C3-A550-AC84B9DD9A66}" type="presOf" srcId="{47B01A69-0979-4970-A0B3-117A7A39689B}" destId="{C811CA4C-CE08-409E-86F9-949BCF9C241E}" srcOrd="0" destOrd="0" presId="urn:microsoft.com/office/officeart/2005/8/layout/hierarchy2"/>
    <dgm:cxn modelId="{F3FC3866-3FED-4F28-9990-2CA07A91A60D}" type="presOf" srcId="{5AA996A8-A691-4C85-8659-6946DE7F98F5}" destId="{E4D37E69-DD2F-4334-83D5-37408E78891D}" srcOrd="0" destOrd="0" presId="urn:microsoft.com/office/officeart/2005/8/layout/hierarchy2"/>
    <dgm:cxn modelId="{8D5AC396-FE3E-4095-BA9D-4D2010F19194}" type="presOf" srcId="{BE74C1F7-FAF2-4920-9F5E-7064EE20B785}" destId="{37104EF4-4B69-45C3-93F5-102FDFF0F22C}" srcOrd="0" destOrd="0" presId="urn:microsoft.com/office/officeart/2005/8/layout/hierarchy2"/>
    <dgm:cxn modelId="{1080DF83-CD64-48D2-8837-DF999873C2DB}" srcId="{B9EBE3B5-973F-45F2-984E-1BDF4567632B}" destId="{C2878CB4-B813-4203-A5E2-2B30C602653E}" srcOrd="1" destOrd="0" parTransId="{B05B1C05-057D-4C42-98AB-0FE23ACE424F}" sibTransId="{44FC9C2B-1B38-4792-BB9A-7D7FA3B78E6D}"/>
    <dgm:cxn modelId="{38DA0017-B795-44B0-9B9E-AC4B1535B55E}" type="presOf" srcId="{D318A57F-8752-4FD6-A446-9F440DF0B6D1}" destId="{B0B188AD-AB70-42EA-8B03-65B191A1F263}" srcOrd="0" destOrd="0" presId="urn:microsoft.com/office/officeart/2005/8/layout/hierarchy2"/>
    <dgm:cxn modelId="{544B0B34-2A63-42D1-AF76-6B2A2C95675E}" type="presOf" srcId="{DC9F8CEF-0F0F-4575-BD5F-A2823A41D280}" destId="{A72B05F3-875D-4400-9769-8EB5E843AACD}" srcOrd="0" destOrd="0" presId="urn:microsoft.com/office/officeart/2005/8/layout/hierarchy2"/>
    <dgm:cxn modelId="{994876FE-F584-42D2-B1C2-941D24B67D61}" type="presOf" srcId="{CD32D053-1728-4950-8374-0271CF9D0A76}" destId="{3F1AEFCF-B6B9-4C8A-97D2-DBE554AF8DBC}" srcOrd="0" destOrd="0" presId="urn:microsoft.com/office/officeart/2005/8/layout/hierarchy2"/>
    <dgm:cxn modelId="{7A7B8DE8-E800-4F5E-865D-FFF842FE0A0C}" type="presOf" srcId="{5EEA5873-545E-491B-BB30-C00F872FDAE5}" destId="{49807ACF-BEE4-4F1F-9763-17F6CACDC58C}" srcOrd="1" destOrd="0" presId="urn:microsoft.com/office/officeart/2005/8/layout/hierarchy2"/>
    <dgm:cxn modelId="{91DF8D82-0FFA-4647-B4EB-804002BB7ED5}" type="presOf" srcId="{ECAE4EC8-E180-40F7-A49B-8C2AEBD0FCEB}" destId="{A816C687-5EE4-456B-8E90-E9D152C65F06}" srcOrd="0" destOrd="0" presId="urn:microsoft.com/office/officeart/2005/8/layout/hierarchy2"/>
    <dgm:cxn modelId="{F7E12F65-A4F4-4B68-BE03-E64F3AC25CEB}" srcId="{A6A9D34A-D785-49D5-A2E6-6F77E6FFD5CF}" destId="{C9D6D00A-C29A-4994-A31B-59EE5AA040B6}" srcOrd="0" destOrd="0" parTransId="{5FCC5287-C0FA-46BF-86B3-F1CB192D5AFC}" sibTransId="{CAF5E4CC-307A-481B-B886-1BC16E083AE6}"/>
    <dgm:cxn modelId="{484CDDEA-C462-4458-A956-9C619C3590B8}" type="presOf" srcId="{0D739AD7-5A87-4B02-84CB-00C6FB95E60B}" destId="{EAAD4998-FE06-47C3-A77C-ED116A3E4586}" srcOrd="0" destOrd="0" presId="urn:microsoft.com/office/officeart/2005/8/layout/hierarchy2"/>
    <dgm:cxn modelId="{303A856D-54EC-42CA-B0A7-4B1447D65FBF}" srcId="{C2878CB4-B813-4203-A5E2-2B30C602653E}" destId="{11B5844B-AB21-4032-AD3C-CC8BB128D825}" srcOrd="3" destOrd="0" parTransId="{D07F2503-025C-4258-A8D9-F772925709E0}" sibTransId="{A2811CCD-AE6A-4DCE-8B1C-609AA154BF8A}"/>
    <dgm:cxn modelId="{8278F62B-3E38-41CE-8CAE-D3D954BBF08D}" type="presOf" srcId="{11B5844B-AB21-4032-AD3C-CC8BB128D825}" destId="{A6AA3C21-F585-4515-9ACD-985140601234}" srcOrd="0" destOrd="0" presId="urn:microsoft.com/office/officeart/2005/8/layout/hierarchy2"/>
    <dgm:cxn modelId="{3D9296D9-D188-4F04-8353-2AAFB285AC6B}" type="presOf" srcId="{A6A9D34A-D785-49D5-A2E6-6F77E6FFD5CF}" destId="{6753BCBC-1599-4132-A37C-E0DA9F4EA8F8}" srcOrd="0" destOrd="0" presId="urn:microsoft.com/office/officeart/2005/8/layout/hierarchy2"/>
    <dgm:cxn modelId="{CCE69B2F-DA35-4A5D-AD92-E0DEBC7AEDF0}" srcId="{C2878CB4-B813-4203-A5E2-2B30C602653E}" destId="{C6A01AA6-0023-4A66-BC4A-58758343B8EC}" srcOrd="0" destOrd="0" parTransId="{563B353C-773D-4D65-85D4-A31AB31E9FF5}" sibTransId="{006EE9A1-4EB8-46D5-BBD0-EF213A772CEC}"/>
    <dgm:cxn modelId="{CF5ECA4D-3247-432E-8160-E62E6BC2119E}" srcId="{C1CE3505-5B0C-4439-9B90-CF9018DE7C4F}" destId="{A6A9D34A-D785-49D5-A2E6-6F77E6FFD5CF}" srcOrd="0" destOrd="0" parTransId="{A5F74C73-0246-4DAD-8520-2BCC8932F87F}" sibTransId="{3C9C95D3-4E52-4F3B-8450-396FC0EC3C82}"/>
    <dgm:cxn modelId="{DC07D44B-4888-4116-ABCB-DF3A0FF1A3F3}" type="presOf" srcId="{B91618C0-3626-4442-BD6A-8E6D364C2818}" destId="{6DBFC626-BD02-4960-A2E2-6E02D9A533B5}" srcOrd="1" destOrd="0" presId="urn:microsoft.com/office/officeart/2005/8/layout/hierarchy2"/>
    <dgm:cxn modelId="{169DE4A6-0CE0-49A0-9483-0847BD9022E1}" type="presOf" srcId="{99D0D522-E369-4A05-92BF-C92EF425B034}" destId="{1891DCE4-2FF6-4423-8FB1-F422FE0DDD0A}" srcOrd="1" destOrd="0" presId="urn:microsoft.com/office/officeart/2005/8/layout/hierarchy2"/>
    <dgm:cxn modelId="{BF13BEFC-FAEB-431E-93F7-E54F6079BF7F}" type="presOf" srcId="{E0FFB519-3BD2-4350-8AB9-72A12670A71C}" destId="{1F0FB346-C270-47F4-9C31-400B33B13194}" srcOrd="0" destOrd="0" presId="urn:microsoft.com/office/officeart/2005/8/layout/hierarchy2"/>
    <dgm:cxn modelId="{7CBC9751-9F5D-4916-8B6C-3E05C4F1DC8C}" srcId="{C2878CB4-B813-4203-A5E2-2B30C602653E}" destId="{CD32D053-1728-4950-8374-0271CF9D0A76}" srcOrd="5" destOrd="0" parTransId="{9A54D137-42A5-4B2F-A173-20F7DD626B48}" sibTransId="{CD7D1F98-4E5E-46E5-B3F0-3970F4777354}"/>
    <dgm:cxn modelId="{D8ED172C-3859-468E-99AB-13D33734F386}" type="presOf" srcId="{D07F2503-025C-4258-A8D9-F772925709E0}" destId="{537D1B34-D2D4-4672-A2D3-44362130CB30}" srcOrd="0" destOrd="0" presId="urn:microsoft.com/office/officeart/2005/8/layout/hierarchy2"/>
    <dgm:cxn modelId="{C8E4D92D-5618-4E7F-825D-D282A710D7AB}" type="presOf" srcId="{6051E74B-73C1-49AD-8710-5BCA60A9F8D5}" destId="{B70F0CE2-FB8D-4E9B-8771-E5E0060FDCFF}" srcOrd="0" destOrd="0" presId="urn:microsoft.com/office/officeart/2005/8/layout/hierarchy2"/>
    <dgm:cxn modelId="{0A84A36F-8245-4572-8BDD-BF4E40F995FD}" type="presOf" srcId="{FD14AB0B-5251-42BE-BF57-A633348CDDDA}" destId="{B92F5C5C-393F-400F-9868-BE79F8335B05}" srcOrd="0" destOrd="0" presId="urn:microsoft.com/office/officeart/2005/8/layout/hierarchy2"/>
    <dgm:cxn modelId="{2D26368A-B1C0-48AA-9491-C108879A4253}" type="presOf" srcId="{A5F74C73-0246-4DAD-8520-2BCC8932F87F}" destId="{E167C8E2-BB05-4436-AC61-B909F709010A}" srcOrd="1" destOrd="0" presId="urn:microsoft.com/office/officeart/2005/8/layout/hierarchy2"/>
    <dgm:cxn modelId="{8686D482-5BDA-4101-AB26-CB142179CE79}" srcId="{C6A01AA6-0023-4A66-BC4A-58758343B8EC}" destId="{6D51EA62-A9F7-4C03-8D61-8BC9C7D5A374}" srcOrd="0" destOrd="0" parTransId="{1A5BBF62-1576-47C5-8CF8-D28C3FF942E4}" sibTransId="{B465F020-571F-42B7-9C39-F845848157E7}"/>
    <dgm:cxn modelId="{142DA808-CCEE-47EB-A0E8-C3BA0D9CC447}" type="presOf" srcId="{5FCC5287-C0FA-46BF-86B3-F1CB192D5AFC}" destId="{49112D8C-8DB2-4858-8609-78FB3C43EACD}" srcOrd="0" destOrd="0" presId="urn:microsoft.com/office/officeart/2005/8/layout/hierarchy2"/>
    <dgm:cxn modelId="{64D64E29-FDDF-464B-8F22-847088A7CA52}" type="presOf" srcId="{AB21C397-9F54-4452-AC11-432D70D72505}" destId="{7CA29FCD-A2BD-4E32-BE44-34F3F8F9D584}" srcOrd="1" destOrd="0" presId="urn:microsoft.com/office/officeart/2005/8/layout/hierarchy2"/>
    <dgm:cxn modelId="{8A97650E-BF01-4FE1-B8A0-40B3D5CDA700}" type="presOf" srcId="{47B01A69-0979-4970-A0B3-117A7A39689B}" destId="{C5D58424-53A8-41B3-8985-16778923B948}" srcOrd="1" destOrd="0" presId="urn:microsoft.com/office/officeart/2005/8/layout/hierarchy2"/>
    <dgm:cxn modelId="{39FBC09E-B382-4C59-86EE-7FA2C2337C0D}" type="presOf" srcId="{D49799C3-1F3B-4E46-9ABB-8EF4D518743E}" destId="{3396E7A3-0CBB-4031-86D8-3223E2F9D9B5}" srcOrd="0" destOrd="0" presId="urn:microsoft.com/office/officeart/2005/8/layout/hierarchy2"/>
    <dgm:cxn modelId="{B4F3554C-D205-47D9-ADDF-11628EB34F74}" type="presOf" srcId="{AA87D850-1230-4FAA-9211-822E9F15C12E}" destId="{928C23C7-4F1D-4C28-8C58-A606B9BACE56}" srcOrd="1" destOrd="0" presId="urn:microsoft.com/office/officeart/2005/8/layout/hierarchy2"/>
    <dgm:cxn modelId="{67DD2EA3-2283-4F52-882C-D1B33845A3F6}" type="presOf" srcId="{14567BE3-1953-4ADE-84C3-49647A19E767}" destId="{6842B4B1-C02C-4A26-B41C-04787ED342B2}" srcOrd="0" destOrd="0" presId="urn:microsoft.com/office/officeart/2005/8/layout/hierarchy2"/>
    <dgm:cxn modelId="{DF80FC10-72B7-4614-80C1-B6DF67A8A23F}" type="presOf" srcId="{64772F0E-8BC4-46F8-830B-7FE5090724FB}" destId="{BD9085AE-0D1A-442F-AA0B-AA602105F4E2}" srcOrd="0" destOrd="0" presId="urn:microsoft.com/office/officeart/2005/8/layout/hierarchy2"/>
    <dgm:cxn modelId="{B60CA5C2-6FF2-4ED8-B06F-F953AED7B326}" type="presOf" srcId="{E87C24A1-AEED-4890-A13B-B283ED99F2AF}" destId="{0B2C2F95-94A7-4D00-A128-818B0CC60B5F}" srcOrd="0" destOrd="0" presId="urn:microsoft.com/office/officeart/2005/8/layout/hierarchy2"/>
    <dgm:cxn modelId="{2575AB67-B70C-49B8-8282-1F3C1FA06AB1}" type="presOf" srcId="{8C02D626-85FC-4827-AB6A-522F15F093F0}" destId="{890C5495-4028-4EF4-8AD9-57E75CE7F880}" srcOrd="1" destOrd="0" presId="urn:microsoft.com/office/officeart/2005/8/layout/hierarchy2"/>
    <dgm:cxn modelId="{CE5E8065-1173-43B8-9CD3-48D727B131F1}" type="presOf" srcId="{7952909B-1F8A-4F61-B061-82CA6F810C0E}" destId="{D5567A64-F1B7-401B-9077-CCEEC1B62DBD}" srcOrd="0" destOrd="0" presId="urn:microsoft.com/office/officeart/2005/8/layout/hierarchy2"/>
    <dgm:cxn modelId="{30EE2B70-A5B7-46ED-AF11-8D84A99D4B5F}" type="presOf" srcId="{1A5BBF62-1576-47C5-8CF8-D28C3FF942E4}" destId="{8CDB6A20-EB78-4D47-8507-478FDE6491D2}" srcOrd="1" destOrd="0" presId="urn:microsoft.com/office/officeart/2005/8/layout/hierarchy2"/>
    <dgm:cxn modelId="{1FE65DB7-BFF6-4E9C-B66F-893D96C42E64}" srcId="{93A9C703-59D2-481D-9D5C-D880A11359BA}" destId="{D318A57F-8752-4FD6-A446-9F440DF0B6D1}" srcOrd="0" destOrd="0" parTransId="{AA87D850-1230-4FAA-9211-822E9F15C12E}" sibTransId="{F011E5ED-3BDC-48E4-8917-C757BB1A23B6}"/>
    <dgm:cxn modelId="{89EBC55E-AEF1-4617-A740-96B7F6B5A601}" srcId="{C6A01AA6-0023-4A66-BC4A-58758343B8EC}" destId="{FF07FD44-1D8A-4C24-8661-51BDEF5A1903}" srcOrd="1" destOrd="0" parTransId="{2D4F940A-3C44-4C52-957A-6B6FE1C8BFC2}" sibTransId="{ABDDCB46-18DF-4522-8CFE-31DA87672475}"/>
    <dgm:cxn modelId="{2FA9406D-A779-4BCC-8C88-B2B761FE9DB8}" type="presOf" srcId="{132FBBEF-FADE-4148-AF7B-93750B241AEE}" destId="{DEC701C5-7BCE-43C0-94C9-BC348FC82D9B}" srcOrd="0" destOrd="0" presId="urn:microsoft.com/office/officeart/2005/8/layout/hierarchy2"/>
    <dgm:cxn modelId="{D629C07D-89C1-46BC-85E8-F74F87ECFBEA}" srcId="{AF74166E-5934-4F5F-827E-CBC6DE71ED5E}" destId="{0CD6D18F-5A37-4936-98D1-C97443A3965F}" srcOrd="0" destOrd="0" parTransId="{132FBBEF-FADE-4148-AF7B-93750B241AEE}" sibTransId="{1E286751-97E4-4733-85CD-BEB670001439}"/>
    <dgm:cxn modelId="{D3A0BFB4-2065-4A30-8C10-FE5A303EC351}" type="presParOf" srcId="{141132F9-6276-4DD9-87D5-6C1D3FCD2963}" destId="{E2C4EB4A-6E68-45CF-8A4A-F7560ADC9A25}" srcOrd="0" destOrd="0" presId="urn:microsoft.com/office/officeart/2005/8/layout/hierarchy2"/>
    <dgm:cxn modelId="{D3C1BDBD-8956-4820-94D5-9EAA6CC23D35}" type="presParOf" srcId="{E2C4EB4A-6E68-45CF-8A4A-F7560ADC9A25}" destId="{E43D2BE8-4A27-44F6-9CD7-2CA09679E909}" srcOrd="0" destOrd="0" presId="urn:microsoft.com/office/officeart/2005/8/layout/hierarchy2"/>
    <dgm:cxn modelId="{0D8A8120-1492-4764-94A8-EDD7BF759831}" type="presParOf" srcId="{E2C4EB4A-6E68-45CF-8A4A-F7560ADC9A25}" destId="{003E3521-D4EE-46C8-917B-D116EB70EBF6}" srcOrd="1" destOrd="0" presId="urn:microsoft.com/office/officeart/2005/8/layout/hierarchy2"/>
    <dgm:cxn modelId="{AF861962-EEE4-4B17-AA4F-7EA442DDBA26}" type="presParOf" srcId="{003E3521-D4EE-46C8-917B-D116EB70EBF6}" destId="{0B2C2F95-94A7-4D00-A128-818B0CC60B5F}" srcOrd="0" destOrd="0" presId="urn:microsoft.com/office/officeart/2005/8/layout/hierarchy2"/>
    <dgm:cxn modelId="{DD859153-B601-4840-8B40-B2192F077D77}" type="presParOf" srcId="{0B2C2F95-94A7-4D00-A128-818B0CC60B5F}" destId="{24C4F670-1D7F-42CC-8012-C870DCAD29F3}" srcOrd="0" destOrd="0" presId="urn:microsoft.com/office/officeart/2005/8/layout/hierarchy2"/>
    <dgm:cxn modelId="{5AE7CF00-D7BC-4A86-8FFD-F7935A93D917}" type="presParOf" srcId="{003E3521-D4EE-46C8-917B-D116EB70EBF6}" destId="{EC2C32D3-D098-4F85-9867-3914A20DCA2A}" srcOrd="1" destOrd="0" presId="urn:microsoft.com/office/officeart/2005/8/layout/hierarchy2"/>
    <dgm:cxn modelId="{50B73236-14AB-44E4-9074-50B52CBA8150}" type="presParOf" srcId="{EC2C32D3-D098-4F85-9867-3914A20DCA2A}" destId="{3396E7A3-0CBB-4031-86D8-3223E2F9D9B5}" srcOrd="0" destOrd="0" presId="urn:microsoft.com/office/officeart/2005/8/layout/hierarchy2"/>
    <dgm:cxn modelId="{46E5C17E-E301-4F4B-964A-478B02DF192D}" type="presParOf" srcId="{EC2C32D3-D098-4F85-9867-3914A20DCA2A}" destId="{CCBF5337-0932-4B4D-BCB8-0AF5754D0182}" srcOrd="1" destOrd="0" presId="urn:microsoft.com/office/officeart/2005/8/layout/hierarchy2"/>
    <dgm:cxn modelId="{4F9B2088-63AD-4DBD-B322-720B5EB60A26}" type="presParOf" srcId="{003E3521-D4EE-46C8-917B-D116EB70EBF6}" destId="{B70F0CE2-FB8D-4E9B-8771-E5E0060FDCFF}" srcOrd="2" destOrd="0" presId="urn:microsoft.com/office/officeart/2005/8/layout/hierarchy2"/>
    <dgm:cxn modelId="{C3A8CE21-28C6-4F5B-903A-4E259B440660}" type="presParOf" srcId="{B70F0CE2-FB8D-4E9B-8771-E5E0060FDCFF}" destId="{10C5E41F-72C2-48FA-85DC-944A27485004}" srcOrd="0" destOrd="0" presId="urn:microsoft.com/office/officeart/2005/8/layout/hierarchy2"/>
    <dgm:cxn modelId="{475ED17C-F668-4D57-88E9-0B03BBB2E842}" type="presParOf" srcId="{003E3521-D4EE-46C8-917B-D116EB70EBF6}" destId="{1470F557-D288-4189-835D-05FDBC260B24}" srcOrd="3" destOrd="0" presId="urn:microsoft.com/office/officeart/2005/8/layout/hierarchy2"/>
    <dgm:cxn modelId="{14E7162B-7CDD-4F01-934D-ED81F95C2A9C}" type="presParOf" srcId="{1470F557-D288-4189-835D-05FDBC260B24}" destId="{8E74ED3D-CB6D-47E8-9969-1866FFC8FD29}" srcOrd="0" destOrd="0" presId="urn:microsoft.com/office/officeart/2005/8/layout/hierarchy2"/>
    <dgm:cxn modelId="{ACCA30DA-29A9-45C4-A491-B91CDD11B9B2}" type="presParOf" srcId="{1470F557-D288-4189-835D-05FDBC260B24}" destId="{787CFAA6-D34C-465C-9690-66EF7F5EB731}" srcOrd="1" destOrd="0" presId="urn:microsoft.com/office/officeart/2005/8/layout/hierarchy2"/>
    <dgm:cxn modelId="{BB1C003A-A8DA-4162-A986-07B78BCAF4B8}" type="presParOf" srcId="{003E3521-D4EE-46C8-917B-D116EB70EBF6}" destId="{D4A0A906-CB65-4E2D-9269-FB96546BD050}" srcOrd="4" destOrd="0" presId="urn:microsoft.com/office/officeart/2005/8/layout/hierarchy2"/>
    <dgm:cxn modelId="{41730E0D-55B1-4010-A457-1866A49AEDC2}" type="presParOf" srcId="{D4A0A906-CB65-4E2D-9269-FB96546BD050}" destId="{FAA449EF-C975-4832-80AE-7BF75B050CAF}" srcOrd="0" destOrd="0" presId="urn:microsoft.com/office/officeart/2005/8/layout/hierarchy2"/>
    <dgm:cxn modelId="{FDECEBDE-A15B-4F0C-B02B-A97607BA12BD}" type="presParOf" srcId="{003E3521-D4EE-46C8-917B-D116EB70EBF6}" destId="{1A4EF46D-17D7-4FDD-B535-9FDAF450B24E}" srcOrd="5" destOrd="0" presId="urn:microsoft.com/office/officeart/2005/8/layout/hierarchy2"/>
    <dgm:cxn modelId="{64AADFAB-7D76-4517-AC94-39288E82BE18}" type="presParOf" srcId="{1A4EF46D-17D7-4FDD-B535-9FDAF450B24E}" destId="{36F022CB-C854-42B3-8481-E3D0CB578787}" srcOrd="0" destOrd="0" presId="urn:microsoft.com/office/officeart/2005/8/layout/hierarchy2"/>
    <dgm:cxn modelId="{C50B0BCF-213A-4D42-9306-10606320BCFC}" type="presParOf" srcId="{1A4EF46D-17D7-4FDD-B535-9FDAF450B24E}" destId="{53654D31-5A35-4046-88DC-D4E6C20CF9BA}" srcOrd="1" destOrd="0" presId="urn:microsoft.com/office/officeart/2005/8/layout/hierarchy2"/>
    <dgm:cxn modelId="{A0010572-D64A-4CA1-8147-A585D045C0E5}" type="presParOf" srcId="{003E3521-D4EE-46C8-917B-D116EB70EBF6}" destId="{6EB8562B-7A6C-4434-BAB5-A769B55797C5}" srcOrd="6" destOrd="0" presId="urn:microsoft.com/office/officeart/2005/8/layout/hierarchy2"/>
    <dgm:cxn modelId="{0669E2B7-AC0D-476C-B469-53636219DFB4}" type="presParOf" srcId="{6EB8562B-7A6C-4434-BAB5-A769B55797C5}" destId="{6DBFC626-BD02-4960-A2E2-6E02D9A533B5}" srcOrd="0" destOrd="0" presId="urn:microsoft.com/office/officeart/2005/8/layout/hierarchy2"/>
    <dgm:cxn modelId="{17E9773A-AA7E-490E-A031-ADF6A1BFA19E}" type="presParOf" srcId="{003E3521-D4EE-46C8-917B-D116EB70EBF6}" destId="{7459903C-E74A-4EF9-B918-243B33A88423}" srcOrd="7" destOrd="0" presId="urn:microsoft.com/office/officeart/2005/8/layout/hierarchy2"/>
    <dgm:cxn modelId="{2A98E176-D2D8-474B-A350-4410E6131BCA}" type="presParOf" srcId="{7459903C-E74A-4EF9-B918-243B33A88423}" destId="{0124780B-0C3C-49E2-A181-D0EEC1648ED2}" srcOrd="0" destOrd="0" presId="urn:microsoft.com/office/officeart/2005/8/layout/hierarchy2"/>
    <dgm:cxn modelId="{9868051C-0025-4C77-97AA-DBFCB58EAB83}" type="presParOf" srcId="{7459903C-E74A-4EF9-B918-243B33A88423}" destId="{47CC5CAD-5FA9-488A-933C-28568C367677}" srcOrd="1" destOrd="0" presId="urn:microsoft.com/office/officeart/2005/8/layout/hierarchy2"/>
    <dgm:cxn modelId="{E51C498D-E0E4-4D77-8096-733EC51C7D0C}" type="presParOf" srcId="{003E3521-D4EE-46C8-917B-D116EB70EBF6}" destId="{28969DC6-B24B-46FB-A382-E7168A04F4D0}" srcOrd="8" destOrd="0" presId="urn:microsoft.com/office/officeart/2005/8/layout/hierarchy2"/>
    <dgm:cxn modelId="{7B074F8D-665C-4489-9744-6645E08AB967}" type="presParOf" srcId="{28969DC6-B24B-46FB-A382-E7168A04F4D0}" destId="{1891DCE4-2FF6-4423-8FB1-F422FE0DDD0A}" srcOrd="0" destOrd="0" presId="urn:microsoft.com/office/officeart/2005/8/layout/hierarchy2"/>
    <dgm:cxn modelId="{0750A4C4-036D-4EE5-A6D4-7AA1BE131642}" type="presParOf" srcId="{003E3521-D4EE-46C8-917B-D116EB70EBF6}" destId="{33EA6116-D757-415C-B60F-353F4F0F937F}" srcOrd="9" destOrd="0" presId="urn:microsoft.com/office/officeart/2005/8/layout/hierarchy2"/>
    <dgm:cxn modelId="{D4A2A1C3-1571-4FC9-8DB1-1300E61B4A6F}" type="presParOf" srcId="{33EA6116-D757-415C-B60F-353F4F0F937F}" destId="{3DB5EB84-C886-433C-AD62-C3A7A0D039EF}" srcOrd="0" destOrd="0" presId="urn:microsoft.com/office/officeart/2005/8/layout/hierarchy2"/>
    <dgm:cxn modelId="{410C50B7-42AD-4252-AAC8-D6B7ACE8B828}" type="presParOf" srcId="{33EA6116-D757-415C-B60F-353F4F0F937F}" destId="{6F6A0291-C196-4350-8912-0DF875DD874D}" srcOrd="1" destOrd="0" presId="urn:microsoft.com/office/officeart/2005/8/layout/hierarchy2"/>
    <dgm:cxn modelId="{37456FBE-F0AB-4044-A5B3-9DEC39578E23}" type="presParOf" srcId="{6F6A0291-C196-4350-8912-0DF875DD874D}" destId="{C4658A0F-1CBB-4B2E-BAFA-3510FF47BA66}" srcOrd="0" destOrd="0" presId="urn:microsoft.com/office/officeart/2005/8/layout/hierarchy2"/>
    <dgm:cxn modelId="{720ED4AD-0A5A-48D7-91F1-55E6688E173E}" type="presParOf" srcId="{C4658A0F-1CBB-4B2E-BAFA-3510FF47BA66}" destId="{928C23C7-4F1D-4C28-8C58-A606B9BACE56}" srcOrd="0" destOrd="0" presId="urn:microsoft.com/office/officeart/2005/8/layout/hierarchy2"/>
    <dgm:cxn modelId="{DE386584-9A3A-474E-A652-3B61947F6521}" type="presParOf" srcId="{6F6A0291-C196-4350-8912-0DF875DD874D}" destId="{22191A0C-81DD-4CD6-B730-35F1FC9C13E1}" srcOrd="1" destOrd="0" presId="urn:microsoft.com/office/officeart/2005/8/layout/hierarchy2"/>
    <dgm:cxn modelId="{3DDCFAE7-76D4-498B-8278-68C9EAEEE398}" type="presParOf" srcId="{22191A0C-81DD-4CD6-B730-35F1FC9C13E1}" destId="{B0B188AD-AB70-42EA-8B03-65B191A1F263}" srcOrd="0" destOrd="0" presId="urn:microsoft.com/office/officeart/2005/8/layout/hierarchy2"/>
    <dgm:cxn modelId="{FE13BA95-9BAC-4D0C-960B-D1606667D80B}" type="presParOf" srcId="{22191A0C-81DD-4CD6-B730-35F1FC9C13E1}" destId="{CC167843-968C-47C4-A82C-8E6E64A07922}" srcOrd="1" destOrd="0" presId="urn:microsoft.com/office/officeart/2005/8/layout/hierarchy2"/>
    <dgm:cxn modelId="{2BFB8B78-E66D-40BF-B744-4FE6BDE71A3F}" type="presParOf" srcId="{141132F9-6276-4DD9-87D5-6C1D3FCD2963}" destId="{5518F71D-C902-4878-80D5-FDE855E023C1}" srcOrd="1" destOrd="0" presId="urn:microsoft.com/office/officeart/2005/8/layout/hierarchy2"/>
    <dgm:cxn modelId="{213EAB33-3BFD-4661-BF50-C87101938236}" type="presParOf" srcId="{5518F71D-C902-4878-80D5-FDE855E023C1}" destId="{855EEAF8-04B3-4C77-81E2-501ACD62B8DF}" srcOrd="0" destOrd="0" presId="urn:microsoft.com/office/officeart/2005/8/layout/hierarchy2"/>
    <dgm:cxn modelId="{10F251D3-8A09-4B91-882D-116535DDA424}" type="presParOf" srcId="{5518F71D-C902-4878-80D5-FDE855E023C1}" destId="{910FA2EB-AE4E-48A5-8C1B-D06B5A8F0465}" srcOrd="1" destOrd="0" presId="urn:microsoft.com/office/officeart/2005/8/layout/hierarchy2"/>
    <dgm:cxn modelId="{873F00A3-9C33-48B6-8A6D-0EDAF841290C}" type="presParOf" srcId="{910FA2EB-AE4E-48A5-8C1B-D06B5A8F0465}" destId="{5150B504-AD86-48ED-9532-C5242C101572}" srcOrd="0" destOrd="0" presId="urn:microsoft.com/office/officeart/2005/8/layout/hierarchy2"/>
    <dgm:cxn modelId="{988B354B-2041-41A8-B33D-4A4EC04A40E7}" type="presParOf" srcId="{5150B504-AD86-48ED-9532-C5242C101572}" destId="{9056745E-E850-4EB0-B72E-628902B2AE3D}" srcOrd="0" destOrd="0" presId="urn:microsoft.com/office/officeart/2005/8/layout/hierarchy2"/>
    <dgm:cxn modelId="{248D85B4-F15F-49EE-906B-66C42D4B07E1}" type="presParOf" srcId="{910FA2EB-AE4E-48A5-8C1B-D06B5A8F0465}" destId="{9D36E362-94E2-4A0A-B30D-CAB8D967D7BF}" srcOrd="1" destOrd="0" presId="urn:microsoft.com/office/officeart/2005/8/layout/hierarchy2"/>
    <dgm:cxn modelId="{79743786-BE68-4361-8214-A7DE2DD637E3}" type="presParOf" srcId="{9D36E362-94E2-4A0A-B30D-CAB8D967D7BF}" destId="{06B4D919-31C8-4D3D-B605-C662347CD3B7}" srcOrd="0" destOrd="0" presId="urn:microsoft.com/office/officeart/2005/8/layout/hierarchy2"/>
    <dgm:cxn modelId="{84492E9A-5F57-4E43-AD67-39229D4F6C74}" type="presParOf" srcId="{9D36E362-94E2-4A0A-B30D-CAB8D967D7BF}" destId="{369CA5EB-B1AA-42FF-9419-2CAA2D77ED0A}" srcOrd="1" destOrd="0" presId="urn:microsoft.com/office/officeart/2005/8/layout/hierarchy2"/>
    <dgm:cxn modelId="{66C8E643-ACAC-4D03-8B82-BAF9FDE5F80A}" type="presParOf" srcId="{369CA5EB-B1AA-42FF-9419-2CAA2D77ED0A}" destId="{D13C1CEB-33B5-4764-8F0F-07F06C717BE8}" srcOrd="0" destOrd="0" presId="urn:microsoft.com/office/officeart/2005/8/layout/hierarchy2"/>
    <dgm:cxn modelId="{14B1C829-2DFC-4EED-AD21-53D354ADBC68}" type="presParOf" srcId="{D13C1CEB-33B5-4764-8F0F-07F06C717BE8}" destId="{8CDB6A20-EB78-4D47-8507-478FDE6491D2}" srcOrd="0" destOrd="0" presId="urn:microsoft.com/office/officeart/2005/8/layout/hierarchy2"/>
    <dgm:cxn modelId="{DD12A0F1-6FA4-4FCA-83CC-7123C8B8C3A4}" type="presParOf" srcId="{369CA5EB-B1AA-42FF-9419-2CAA2D77ED0A}" destId="{8CAFA51A-7736-4091-B687-8A7AAD4D3B19}" srcOrd="1" destOrd="0" presId="urn:microsoft.com/office/officeart/2005/8/layout/hierarchy2"/>
    <dgm:cxn modelId="{22E386AB-3FD0-461A-A1F4-3AD58C8EBF5B}" type="presParOf" srcId="{8CAFA51A-7736-4091-B687-8A7AAD4D3B19}" destId="{CB15B969-D949-4B58-A6BB-96C3AE7DBCC5}" srcOrd="0" destOrd="0" presId="urn:microsoft.com/office/officeart/2005/8/layout/hierarchy2"/>
    <dgm:cxn modelId="{3CAE083A-881A-42CC-A4A4-3CB4938BDF27}" type="presParOf" srcId="{8CAFA51A-7736-4091-B687-8A7AAD4D3B19}" destId="{7755E5FF-3A9D-4443-8DEA-E47EE9A347CC}" srcOrd="1" destOrd="0" presId="urn:microsoft.com/office/officeart/2005/8/layout/hierarchy2"/>
    <dgm:cxn modelId="{149E92E9-A4CC-441C-8A66-986C61942858}" type="presParOf" srcId="{369CA5EB-B1AA-42FF-9419-2CAA2D77ED0A}" destId="{473DEE7D-B3F8-40BE-8994-5A38D92DDE12}" srcOrd="2" destOrd="0" presId="urn:microsoft.com/office/officeart/2005/8/layout/hierarchy2"/>
    <dgm:cxn modelId="{CD9F920D-38CB-44F9-A539-9805BAA583BE}" type="presParOf" srcId="{473DEE7D-B3F8-40BE-8994-5A38D92DDE12}" destId="{B5550DEC-B542-45DD-B846-8669B421F90E}" srcOrd="0" destOrd="0" presId="urn:microsoft.com/office/officeart/2005/8/layout/hierarchy2"/>
    <dgm:cxn modelId="{6772DD72-DE95-45AA-9B5A-2F5C59DA8317}" type="presParOf" srcId="{369CA5EB-B1AA-42FF-9419-2CAA2D77ED0A}" destId="{906AC5CD-074B-46DD-8D3C-3CCC91DA1FD0}" srcOrd="3" destOrd="0" presId="urn:microsoft.com/office/officeart/2005/8/layout/hierarchy2"/>
    <dgm:cxn modelId="{F1249B86-E690-40FA-A2F1-2DDB272553E6}" type="presParOf" srcId="{906AC5CD-074B-46DD-8D3C-3CCC91DA1FD0}" destId="{E3690535-4224-4621-BF3A-7A16BC191E7F}" srcOrd="0" destOrd="0" presId="urn:microsoft.com/office/officeart/2005/8/layout/hierarchy2"/>
    <dgm:cxn modelId="{7F07A263-896F-4561-A4A0-65098F344892}" type="presParOf" srcId="{906AC5CD-074B-46DD-8D3C-3CCC91DA1FD0}" destId="{A09E98DA-0A1D-4E7C-9F90-5174327E71F3}" srcOrd="1" destOrd="0" presId="urn:microsoft.com/office/officeart/2005/8/layout/hierarchy2"/>
    <dgm:cxn modelId="{841404AF-1584-48A6-A88B-A282D611EFA5}" type="presParOf" srcId="{910FA2EB-AE4E-48A5-8C1B-D06B5A8F0465}" destId="{A72B05F3-875D-4400-9769-8EB5E843AACD}" srcOrd="2" destOrd="0" presId="urn:microsoft.com/office/officeart/2005/8/layout/hierarchy2"/>
    <dgm:cxn modelId="{12E90914-F48D-4F5B-8AF4-7894DC06139B}" type="presParOf" srcId="{A72B05F3-875D-4400-9769-8EB5E843AACD}" destId="{F8836192-8E9C-48FF-BBA8-5BFADFDA341A}" srcOrd="0" destOrd="0" presId="urn:microsoft.com/office/officeart/2005/8/layout/hierarchy2"/>
    <dgm:cxn modelId="{8D475F0E-C9CA-41D7-B5D0-CC813EBE974A}" type="presParOf" srcId="{910FA2EB-AE4E-48A5-8C1B-D06B5A8F0465}" destId="{04BC3756-11F2-4BF6-A45F-058055F0F1FA}" srcOrd="3" destOrd="0" presId="urn:microsoft.com/office/officeart/2005/8/layout/hierarchy2"/>
    <dgm:cxn modelId="{DABD40AA-3613-499F-8F3D-A23B62261812}" type="presParOf" srcId="{04BC3756-11F2-4BF6-A45F-058055F0F1FA}" destId="{37104EF4-4B69-45C3-93F5-102FDFF0F22C}" srcOrd="0" destOrd="0" presId="urn:microsoft.com/office/officeart/2005/8/layout/hierarchy2"/>
    <dgm:cxn modelId="{37B69D41-41A6-492A-A7A0-BADBF9BF8637}" type="presParOf" srcId="{04BC3756-11F2-4BF6-A45F-058055F0F1FA}" destId="{B812FE51-D574-4B4B-BA62-702BB950306F}" srcOrd="1" destOrd="0" presId="urn:microsoft.com/office/officeart/2005/8/layout/hierarchy2"/>
    <dgm:cxn modelId="{3D2D3708-E073-448C-9F37-E24ECFEC4C1C}" type="presParOf" srcId="{910FA2EB-AE4E-48A5-8C1B-D06B5A8F0465}" destId="{F54A815A-A5C0-49EE-9231-B739B1C20C45}" srcOrd="4" destOrd="0" presId="urn:microsoft.com/office/officeart/2005/8/layout/hierarchy2"/>
    <dgm:cxn modelId="{93ADFCEF-B286-4325-A51A-18D1C959DA53}" type="presParOf" srcId="{F54A815A-A5C0-49EE-9231-B739B1C20C45}" destId="{E1693118-7507-462B-ACFA-60F7251CE2B2}" srcOrd="0" destOrd="0" presId="urn:microsoft.com/office/officeart/2005/8/layout/hierarchy2"/>
    <dgm:cxn modelId="{88B7DAF3-896B-4E84-8C8A-3F320CB61424}" type="presParOf" srcId="{910FA2EB-AE4E-48A5-8C1B-D06B5A8F0465}" destId="{3FFBA661-C00F-4631-9438-582DCD7B332C}" srcOrd="5" destOrd="0" presId="urn:microsoft.com/office/officeart/2005/8/layout/hierarchy2"/>
    <dgm:cxn modelId="{F1DF97C1-FF93-4FF4-8FAF-5F7A5C777FD6}" type="presParOf" srcId="{3FFBA661-C00F-4631-9438-582DCD7B332C}" destId="{4180C2F8-2970-45B5-9770-48581D05A805}" srcOrd="0" destOrd="0" presId="urn:microsoft.com/office/officeart/2005/8/layout/hierarchy2"/>
    <dgm:cxn modelId="{A58777F0-61F0-4255-8F53-86E9D5198640}" type="presParOf" srcId="{3FFBA661-C00F-4631-9438-582DCD7B332C}" destId="{94BFD4EA-4E00-4EDA-89A1-547F2F4B09C6}" srcOrd="1" destOrd="0" presId="urn:microsoft.com/office/officeart/2005/8/layout/hierarchy2"/>
    <dgm:cxn modelId="{6BB10115-5B5C-4F9F-A84B-5E28B5BC1B27}" type="presParOf" srcId="{910FA2EB-AE4E-48A5-8C1B-D06B5A8F0465}" destId="{537D1B34-D2D4-4672-A2D3-44362130CB30}" srcOrd="6" destOrd="0" presId="urn:microsoft.com/office/officeart/2005/8/layout/hierarchy2"/>
    <dgm:cxn modelId="{BA74B203-EAF9-4B99-AF60-B0A517AFFD52}" type="presParOf" srcId="{537D1B34-D2D4-4672-A2D3-44362130CB30}" destId="{4BD0CF7E-D455-4191-A616-6C4FAE35D31C}" srcOrd="0" destOrd="0" presId="urn:microsoft.com/office/officeart/2005/8/layout/hierarchy2"/>
    <dgm:cxn modelId="{58E6CCCF-EFE3-41D1-A9FB-E46E92FDDEF0}" type="presParOf" srcId="{910FA2EB-AE4E-48A5-8C1B-D06B5A8F0465}" destId="{7BE81C0C-0C82-46E3-92CD-2B2D68678FFC}" srcOrd="7" destOrd="0" presId="urn:microsoft.com/office/officeart/2005/8/layout/hierarchy2"/>
    <dgm:cxn modelId="{1E4B88B5-E249-4A8F-BA71-BCDEBF711495}" type="presParOf" srcId="{7BE81C0C-0C82-46E3-92CD-2B2D68678FFC}" destId="{A6AA3C21-F585-4515-9ACD-985140601234}" srcOrd="0" destOrd="0" presId="urn:microsoft.com/office/officeart/2005/8/layout/hierarchy2"/>
    <dgm:cxn modelId="{90D9CB99-D8A1-4267-8BDF-ADC7D6CE525E}" type="presParOf" srcId="{7BE81C0C-0C82-46E3-92CD-2B2D68678FFC}" destId="{51B09399-2E36-4914-B6B3-D1EAC89FDD76}" srcOrd="1" destOrd="0" presId="urn:microsoft.com/office/officeart/2005/8/layout/hierarchy2"/>
    <dgm:cxn modelId="{22BE2F5B-AF76-4BA4-B7B4-103964E26BA4}" type="presParOf" srcId="{51B09399-2E36-4914-B6B3-D1EAC89FDD76}" destId="{2799C82E-42B5-4EBA-A907-B73DBD6D2DEF}" srcOrd="0" destOrd="0" presId="urn:microsoft.com/office/officeart/2005/8/layout/hierarchy2"/>
    <dgm:cxn modelId="{E50F75FD-7FB7-48D2-93D2-C3224A642C9E}" type="presParOf" srcId="{2799C82E-42B5-4EBA-A907-B73DBD6D2DEF}" destId="{7CA29FCD-A2BD-4E32-BE44-34F3F8F9D584}" srcOrd="0" destOrd="0" presId="urn:microsoft.com/office/officeart/2005/8/layout/hierarchy2"/>
    <dgm:cxn modelId="{F37FA332-0B4E-4237-8CAE-7013044E9718}" type="presParOf" srcId="{51B09399-2E36-4914-B6B3-D1EAC89FDD76}" destId="{E924B4DE-18CD-49C0-BCF4-B09FDA5F70F6}" srcOrd="1" destOrd="0" presId="urn:microsoft.com/office/officeart/2005/8/layout/hierarchy2"/>
    <dgm:cxn modelId="{883D4EBB-52E5-44E5-A97C-C74F116F7CF0}" type="presParOf" srcId="{E924B4DE-18CD-49C0-BCF4-B09FDA5F70F6}" destId="{8EFA377F-BDC9-41AD-AB18-AFC1F33F68E1}" srcOrd="0" destOrd="0" presId="urn:microsoft.com/office/officeart/2005/8/layout/hierarchy2"/>
    <dgm:cxn modelId="{95F8F113-3C6A-42CE-80F6-D1AF5A50FA01}" type="presParOf" srcId="{E924B4DE-18CD-49C0-BCF4-B09FDA5F70F6}" destId="{321D8AEC-D4F6-4B17-8D5E-5E692C36E531}" srcOrd="1" destOrd="0" presId="urn:microsoft.com/office/officeart/2005/8/layout/hierarchy2"/>
    <dgm:cxn modelId="{47C2ED92-C5BC-47B2-8B19-F8F1B3872994}" type="presParOf" srcId="{321D8AEC-D4F6-4B17-8D5E-5E692C36E531}" destId="{B1E62E80-C624-4322-B7B7-EFC4CBD2157C}" srcOrd="0" destOrd="0" presId="urn:microsoft.com/office/officeart/2005/8/layout/hierarchy2"/>
    <dgm:cxn modelId="{D90293A3-044E-4D66-A486-B8DD9081047E}" type="presParOf" srcId="{B1E62E80-C624-4322-B7B7-EFC4CBD2157C}" destId="{5CC6CF74-9622-4C70-B679-2E07A9CD3865}" srcOrd="0" destOrd="0" presId="urn:microsoft.com/office/officeart/2005/8/layout/hierarchy2"/>
    <dgm:cxn modelId="{8366770D-EDC0-494F-B217-F078E67371CA}" type="presParOf" srcId="{321D8AEC-D4F6-4B17-8D5E-5E692C36E531}" destId="{01E7D563-316F-4DB0-A514-B03B8FA66E65}" srcOrd="1" destOrd="0" presId="urn:microsoft.com/office/officeart/2005/8/layout/hierarchy2"/>
    <dgm:cxn modelId="{8609DD40-E829-41AA-BA4A-6BDC7E03E468}" type="presParOf" srcId="{01E7D563-316F-4DB0-A514-B03B8FA66E65}" destId="{6842B4B1-C02C-4A26-B41C-04787ED342B2}" srcOrd="0" destOrd="0" presId="urn:microsoft.com/office/officeart/2005/8/layout/hierarchy2"/>
    <dgm:cxn modelId="{9010118D-34AA-47F8-946A-809499C5E3A4}" type="presParOf" srcId="{01E7D563-316F-4DB0-A514-B03B8FA66E65}" destId="{2585EE6C-1103-4986-8A27-B053C42A74F2}" srcOrd="1" destOrd="0" presId="urn:microsoft.com/office/officeart/2005/8/layout/hierarchy2"/>
    <dgm:cxn modelId="{8EE33528-9949-4E71-AF0D-1BF747133E7C}" type="presParOf" srcId="{910FA2EB-AE4E-48A5-8C1B-D06B5A8F0465}" destId="{A665D119-69B1-4A34-8FD4-6873F549CD47}" srcOrd="8" destOrd="0" presId="urn:microsoft.com/office/officeart/2005/8/layout/hierarchy2"/>
    <dgm:cxn modelId="{F8CAA457-66FC-4558-ABF9-13A98344B107}" type="presParOf" srcId="{A665D119-69B1-4A34-8FD4-6873F549CD47}" destId="{49807ACF-BEE4-4F1F-9763-17F6CACDC58C}" srcOrd="0" destOrd="0" presId="urn:microsoft.com/office/officeart/2005/8/layout/hierarchy2"/>
    <dgm:cxn modelId="{4B6479A5-7F50-430F-97E6-044A8F0D93B5}" type="presParOf" srcId="{910FA2EB-AE4E-48A5-8C1B-D06B5A8F0465}" destId="{4D0C03A9-DFB7-4EEB-9886-D19E7B594461}" srcOrd="9" destOrd="0" presId="urn:microsoft.com/office/officeart/2005/8/layout/hierarchy2"/>
    <dgm:cxn modelId="{11CF5410-3705-4F15-B3BD-549A65F2EC76}" type="presParOf" srcId="{4D0C03A9-DFB7-4EEB-9886-D19E7B594461}" destId="{0D1B45F8-8C62-4A52-804C-C585B4F0621E}" srcOrd="0" destOrd="0" presId="urn:microsoft.com/office/officeart/2005/8/layout/hierarchy2"/>
    <dgm:cxn modelId="{13BAA893-0A73-4BC2-B0CB-D227C6E134CB}" type="presParOf" srcId="{4D0C03A9-DFB7-4EEB-9886-D19E7B594461}" destId="{BAA535D2-8B45-4C4A-A768-F2E213DC2A75}" srcOrd="1" destOrd="0" presId="urn:microsoft.com/office/officeart/2005/8/layout/hierarchy2"/>
    <dgm:cxn modelId="{BEBEE782-BF15-4125-811D-3558991D8D6A}" type="presParOf" srcId="{910FA2EB-AE4E-48A5-8C1B-D06B5A8F0465}" destId="{07B3F52E-0F7E-43F5-8909-D20E09AD45E8}" srcOrd="10" destOrd="0" presId="urn:microsoft.com/office/officeart/2005/8/layout/hierarchy2"/>
    <dgm:cxn modelId="{EBCD3E7C-365F-49EE-BA90-CD2B4E535019}" type="presParOf" srcId="{07B3F52E-0F7E-43F5-8909-D20E09AD45E8}" destId="{6C07CD0A-E36A-4265-8AB8-BDFC98FAB020}" srcOrd="0" destOrd="0" presId="urn:microsoft.com/office/officeart/2005/8/layout/hierarchy2"/>
    <dgm:cxn modelId="{63EB819F-766D-4B10-B334-330F10454976}" type="presParOf" srcId="{910FA2EB-AE4E-48A5-8C1B-D06B5A8F0465}" destId="{BD3EC38B-CA1A-4FCD-ACF2-D592FB3E8558}" srcOrd="11" destOrd="0" presId="urn:microsoft.com/office/officeart/2005/8/layout/hierarchy2"/>
    <dgm:cxn modelId="{56AAF200-317F-4B1F-AFF2-17E0F084E7CC}" type="presParOf" srcId="{BD3EC38B-CA1A-4FCD-ACF2-D592FB3E8558}" destId="{3F1AEFCF-B6B9-4C8A-97D2-DBE554AF8DBC}" srcOrd="0" destOrd="0" presId="urn:microsoft.com/office/officeart/2005/8/layout/hierarchy2"/>
    <dgm:cxn modelId="{FAC349B3-F90D-474C-809C-2A3F409A2E17}" type="presParOf" srcId="{BD3EC38B-CA1A-4FCD-ACF2-D592FB3E8558}" destId="{322294D5-073D-45C1-BC52-83F490CC4E3C}" srcOrd="1" destOrd="0" presId="urn:microsoft.com/office/officeart/2005/8/layout/hierarchy2"/>
    <dgm:cxn modelId="{D991DE71-A112-42D2-A672-253E860DCD6E}" type="presParOf" srcId="{322294D5-073D-45C1-BC52-83F490CC4E3C}" destId="{EAAD4998-FE06-47C3-A77C-ED116A3E4586}" srcOrd="0" destOrd="0" presId="urn:microsoft.com/office/officeart/2005/8/layout/hierarchy2"/>
    <dgm:cxn modelId="{3BCFF705-69DC-420B-A38E-BA1BA19D0DA7}" type="presParOf" srcId="{EAAD4998-FE06-47C3-A77C-ED116A3E4586}" destId="{5C9AB7F3-E88D-4797-B8E4-DBC8F3892867}" srcOrd="0" destOrd="0" presId="urn:microsoft.com/office/officeart/2005/8/layout/hierarchy2"/>
    <dgm:cxn modelId="{6EE3AFEA-E448-4732-8DA8-F8E95F77BB92}" type="presParOf" srcId="{322294D5-073D-45C1-BC52-83F490CC4E3C}" destId="{6D8DD7F8-06EB-479B-A0C1-06FA60F68FAD}" srcOrd="1" destOrd="0" presId="urn:microsoft.com/office/officeart/2005/8/layout/hierarchy2"/>
    <dgm:cxn modelId="{784B45E0-6A2B-4396-AE48-7F3516A52123}" type="presParOf" srcId="{6D8DD7F8-06EB-479B-A0C1-06FA60F68FAD}" destId="{D5567A64-F1B7-401B-9077-CCEEC1B62DBD}" srcOrd="0" destOrd="0" presId="urn:microsoft.com/office/officeart/2005/8/layout/hierarchy2"/>
    <dgm:cxn modelId="{EE51262B-99A3-4A8F-9E93-80273AA62392}" type="presParOf" srcId="{6D8DD7F8-06EB-479B-A0C1-06FA60F68FAD}" destId="{FE5C5D16-7CA4-4B66-B279-335F98ACC21D}" srcOrd="1" destOrd="0" presId="urn:microsoft.com/office/officeart/2005/8/layout/hierarchy2"/>
    <dgm:cxn modelId="{B78FAB01-FDB2-4410-8915-7330E7818604}" type="presParOf" srcId="{FE5C5D16-7CA4-4B66-B279-335F98ACC21D}" destId="{ED903526-0BC8-4F71-8669-3DC2954BFCBA}" srcOrd="0" destOrd="0" presId="urn:microsoft.com/office/officeart/2005/8/layout/hierarchy2"/>
    <dgm:cxn modelId="{6A077444-B688-4F0D-9AF8-F590E86CADA9}" type="presParOf" srcId="{ED903526-0BC8-4F71-8669-3DC2954BFCBA}" destId="{890C5495-4028-4EF4-8AD9-57E75CE7F880}" srcOrd="0" destOrd="0" presId="urn:microsoft.com/office/officeart/2005/8/layout/hierarchy2"/>
    <dgm:cxn modelId="{62A8E590-4923-4BF8-BBF3-F6297B7A2C95}" type="presParOf" srcId="{FE5C5D16-7CA4-4B66-B279-335F98ACC21D}" destId="{87600380-24D2-4115-9347-0D64673E26EB}" srcOrd="1" destOrd="0" presId="urn:microsoft.com/office/officeart/2005/8/layout/hierarchy2"/>
    <dgm:cxn modelId="{6F9CDB1F-A830-4CA6-9F67-6005BC014912}" type="presParOf" srcId="{87600380-24D2-4115-9347-0D64673E26EB}" destId="{20971A15-6A48-4E67-B663-8A8AEACB6EBA}" srcOrd="0" destOrd="0" presId="urn:microsoft.com/office/officeart/2005/8/layout/hierarchy2"/>
    <dgm:cxn modelId="{DF890487-16B1-4276-A3F0-FA0D5407A9B9}" type="presParOf" srcId="{87600380-24D2-4115-9347-0D64673E26EB}" destId="{24687C56-63AD-4835-A5EE-0DC4157516AB}" srcOrd="1" destOrd="0" presId="urn:microsoft.com/office/officeart/2005/8/layout/hierarchy2"/>
    <dgm:cxn modelId="{AAA0A684-3739-4E5A-84BE-C630D2F57DD4}" type="presParOf" srcId="{24687C56-63AD-4835-A5EE-0DC4157516AB}" destId="{C811CA4C-CE08-409E-86F9-949BCF9C241E}" srcOrd="0" destOrd="0" presId="urn:microsoft.com/office/officeart/2005/8/layout/hierarchy2"/>
    <dgm:cxn modelId="{01801602-E65B-4B6C-9CA0-C2A037D9B421}" type="presParOf" srcId="{C811CA4C-CE08-409E-86F9-949BCF9C241E}" destId="{C5D58424-53A8-41B3-8985-16778923B948}" srcOrd="0" destOrd="0" presId="urn:microsoft.com/office/officeart/2005/8/layout/hierarchy2"/>
    <dgm:cxn modelId="{51B2141F-C6F4-41BA-87C6-1410E8A594B4}" type="presParOf" srcId="{24687C56-63AD-4835-A5EE-0DC4157516AB}" destId="{2AB15E90-ECB0-41F5-9BC4-49CEF660E8C7}" srcOrd="1" destOrd="0" presId="urn:microsoft.com/office/officeart/2005/8/layout/hierarchy2"/>
    <dgm:cxn modelId="{3F44DF72-14EF-4808-90C0-A183C3B169B3}" type="presParOf" srcId="{2AB15E90-ECB0-41F5-9BC4-49CEF660E8C7}" destId="{1F0FB346-C270-47F4-9C31-400B33B13194}" srcOrd="0" destOrd="0" presId="urn:microsoft.com/office/officeart/2005/8/layout/hierarchy2"/>
    <dgm:cxn modelId="{706EF5BE-B31B-4750-9D47-438B92CFF2C0}" type="presParOf" srcId="{2AB15E90-ECB0-41F5-9BC4-49CEF660E8C7}" destId="{5704A3F7-D03A-41D3-99ED-DD73234BDEFE}" srcOrd="1" destOrd="0" presId="urn:microsoft.com/office/officeart/2005/8/layout/hierarchy2"/>
    <dgm:cxn modelId="{B076F3BC-33BA-4DE1-B810-616DD1E35175}" type="presParOf" srcId="{5704A3F7-D03A-41D3-99ED-DD73234BDEFE}" destId="{E878796B-0CD9-45F8-A9E9-ACEBB7B03082}" srcOrd="0" destOrd="0" presId="urn:microsoft.com/office/officeart/2005/8/layout/hierarchy2"/>
    <dgm:cxn modelId="{E4AD62B2-9DCB-46D4-82AE-36B3F57386FC}" type="presParOf" srcId="{E878796B-0CD9-45F8-A9E9-ACEBB7B03082}" destId="{65CE969C-5E0E-4D43-9903-3BC19E79DDF4}" srcOrd="0" destOrd="0" presId="urn:microsoft.com/office/officeart/2005/8/layout/hierarchy2"/>
    <dgm:cxn modelId="{8E49A97D-BBF2-4A25-8FA0-8552196C754B}" type="presParOf" srcId="{5704A3F7-D03A-41D3-99ED-DD73234BDEFE}" destId="{10074D89-3FEA-423D-A143-E42BBCC73BBD}" srcOrd="1" destOrd="0" presId="urn:microsoft.com/office/officeart/2005/8/layout/hierarchy2"/>
    <dgm:cxn modelId="{30D04CAF-D60A-4E8A-9C8F-74F5CFE9BFD5}" type="presParOf" srcId="{10074D89-3FEA-423D-A143-E42BBCC73BBD}" destId="{B92F5C5C-393F-400F-9868-BE79F8335B05}" srcOrd="0" destOrd="0" presId="urn:microsoft.com/office/officeart/2005/8/layout/hierarchy2"/>
    <dgm:cxn modelId="{DFD46F63-4581-4EA3-AB47-1E47F0DA3366}" type="presParOf" srcId="{10074D89-3FEA-423D-A143-E42BBCC73BBD}" destId="{63E5849F-D66A-440F-9EFE-1CCD3B2191C8}" srcOrd="1" destOrd="0" presId="urn:microsoft.com/office/officeart/2005/8/layout/hierarchy2"/>
    <dgm:cxn modelId="{AA2E770A-B560-4EC7-8322-A85A62FDA97E}" type="presParOf" srcId="{910FA2EB-AE4E-48A5-8C1B-D06B5A8F0465}" destId="{BD9085AE-0D1A-442F-AA0B-AA602105F4E2}" srcOrd="12" destOrd="0" presId="urn:microsoft.com/office/officeart/2005/8/layout/hierarchy2"/>
    <dgm:cxn modelId="{92042B0C-87C0-41C8-9CB4-7CB029000BB1}" type="presParOf" srcId="{BD9085AE-0D1A-442F-AA0B-AA602105F4E2}" destId="{2E4E0503-C98A-4D85-A1A0-141F829D884A}" srcOrd="0" destOrd="0" presId="urn:microsoft.com/office/officeart/2005/8/layout/hierarchy2"/>
    <dgm:cxn modelId="{5F6C1D52-25CC-46E2-BD62-0965F4DA40C8}" type="presParOf" srcId="{910FA2EB-AE4E-48A5-8C1B-D06B5A8F0465}" destId="{A177C5FC-F054-4EFA-94A0-FB00D133E6C2}" srcOrd="13" destOrd="0" presId="urn:microsoft.com/office/officeart/2005/8/layout/hierarchy2"/>
    <dgm:cxn modelId="{51FC6EB3-7ADD-4386-9D3B-81387C30D118}" type="presParOf" srcId="{A177C5FC-F054-4EFA-94A0-FB00D133E6C2}" destId="{A816C687-5EE4-456B-8E90-E9D152C65F06}" srcOrd="0" destOrd="0" presId="urn:microsoft.com/office/officeart/2005/8/layout/hierarchy2"/>
    <dgm:cxn modelId="{17B7EF4B-66A4-4AE4-ABA1-B0A365EAFC30}" type="presParOf" srcId="{A177C5FC-F054-4EFA-94A0-FB00D133E6C2}" destId="{246EA978-5746-4E09-9A9D-302A2FDA49FF}" srcOrd="1" destOrd="0" presId="urn:microsoft.com/office/officeart/2005/8/layout/hierarchy2"/>
    <dgm:cxn modelId="{E6817095-ABC2-4285-B651-AFE3DE1E75B8}" type="presParOf" srcId="{246EA978-5746-4E09-9A9D-302A2FDA49FF}" destId="{4B3FD6D6-F958-47A5-9463-4FE0014B3062}" srcOrd="0" destOrd="0" presId="urn:microsoft.com/office/officeart/2005/8/layout/hierarchy2"/>
    <dgm:cxn modelId="{674EE9F6-8044-4308-9367-BD708592E0DB}" type="presParOf" srcId="{4B3FD6D6-F958-47A5-9463-4FE0014B3062}" destId="{A382927C-3F18-4443-AD65-9CD70ED6DCEF}" srcOrd="0" destOrd="0" presId="urn:microsoft.com/office/officeart/2005/8/layout/hierarchy2"/>
    <dgm:cxn modelId="{CCADC535-0DBE-4DA9-B159-65E7679031E9}" type="presParOf" srcId="{246EA978-5746-4E09-9A9D-302A2FDA49FF}" destId="{166E7006-E507-4ED7-B732-93B41AB1162A}" srcOrd="1" destOrd="0" presId="urn:microsoft.com/office/officeart/2005/8/layout/hierarchy2"/>
    <dgm:cxn modelId="{25544248-C3F7-4712-ACBF-4AE11EC91326}" type="presParOf" srcId="{166E7006-E507-4ED7-B732-93B41AB1162A}" destId="{F372841B-EE00-4830-8AC3-2DB6967E2F83}" srcOrd="0" destOrd="0" presId="urn:microsoft.com/office/officeart/2005/8/layout/hierarchy2"/>
    <dgm:cxn modelId="{B6F9FC56-0BD8-45E3-A64B-0C5FB76AF014}" type="presParOf" srcId="{166E7006-E507-4ED7-B732-93B41AB1162A}" destId="{63E201FC-E090-4718-9DE7-272711266332}" srcOrd="1" destOrd="0" presId="urn:microsoft.com/office/officeart/2005/8/layout/hierarchy2"/>
    <dgm:cxn modelId="{5498365A-4AA4-459B-A3A3-6E3A6D13199E}" type="presParOf" srcId="{63E201FC-E090-4718-9DE7-272711266332}" destId="{DEC701C5-7BCE-43C0-94C9-BC348FC82D9B}" srcOrd="0" destOrd="0" presId="urn:microsoft.com/office/officeart/2005/8/layout/hierarchy2"/>
    <dgm:cxn modelId="{64C68979-A26F-41EC-BF3F-7E947418591B}" type="presParOf" srcId="{DEC701C5-7BCE-43C0-94C9-BC348FC82D9B}" destId="{097989F2-2E67-46C3-9EDA-317F9DA4D3AB}" srcOrd="0" destOrd="0" presId="urn:microsoft.com/office/officeart/2005/8/layout/hierarchy2"/>
    <dgm:cxn modelId="{9B282B84-67B0-4E21-8A2D-9D2E7EA88677}" type="presParOf" srcId="{63E201FC-E090-4718-9DE7-272711266332}" destId="{8FFF0928-0B35-4244-98AF-C374D3751654}" srcOrd="1" destOrd="0" presId="urn:microsoft.com/office/officeart/2005/8/layout/hierarchy2"/>
    <dgm:cxn modelId="{3D7DF1FE-199D-4327-BE6A-33A27CFD281F}" type="presParOf" srcId="{8FFF0928-0B35-4244-98AF-C374D3751654}" destId="{AC2E88FB-7D0A-42F4-905D-E0A279031649}" srcOrd="0" destOrd="0" presId="urn:microsoft.com/office/officeart/2005/8/layout/hierarchy2"/>
    <dgm:cxn modelId="{2929443B-68DB-4DF3-87DC-ACE849C0BC32}" type="presParOf" srcId="{8FFF0928-0B35-4244-98AF-C374D3751654}" destId="{1C47F80A-1EB4-4746-87F6-5B7E680134E2}" srcOrd="1" destOrd="0" presId="urn:microsoft.com/office/officeart/2005/8/layout/hierarchy2"/>
    <dgm:cxn modelId="{2D560C91-9414-4854-8AFC-1E07DFC2A9EF}" type="presParOf" srcId="{1C47F80A-1EB4-4746-87F6-5B7E680134E2}" destId="{E4D37E69-DD2F-4334-83D5-37408E78891D}" srcOrd="0" destOrd="0" presId="urn:microsoft.com/office/officeart/2005/8/layout/hierarchy2"/>
    <dgm:cxn modelId="{71887BDF-6D8D-47A8-860D-2A65C7F55301}" type="presParOf" srcId="{E4D37E69-DD2F-4334-83D5-37408E78891D}" destId="{BD2556AE-294F-4498-8EDA-227EB0CD3C5C}" srcOrd="0" destOrd="0" presId="urn:microsoft.com/office/officeart/2005/8/layout/hierarchy2"/>
    <dgm:cxn modelId="{B902F97A-9BE7-4DC3-9816-B230F1F61F71}" type="presParOf" srcId="{1C47F80A-1EB4-4746-87F6-5B7E680134E2}" destId="{58926AE8-ED42-470E-8CCE-C27FF915E2A9}" srcOrd="1" destOrd="0" presId="urn:microsoft.com/office/officeart/2005/8/layout/hierarchy2"/>
    <dgm:cxn modelId="{0506444B-299F-4C74-8740-F330BF6885EC}" type="presParOf" srcId="{58926AE8-ED42-470E-8CCE-C27FF915E2A9}" destId="{FB254762-E6BA-4669-AE05-07A97470BC6C}" srcOrd="0" destOrd="0" presId="urn:microsoft.com/office/officeart/2005/8/layout/hierarchy2"/>
    <dgm:cxn modelId="{32F5202C-F018-4C17-9E8A-CAEC897111DA}" type="presParOf" srcId="{58926AE8-ED42-470E-8CCE-C27FF915E2A9}" destId="{1451008C-B6D1-4E3D-BCDD-0CB55D9C17E3}" srcOrd="1" destOrd="0" presId="urn:microsoft.com/office/officeart/2005/8/layout/hierarchy2"/>
    <dgm:cxn modelId="{B1EEF31F-0542-4362-AF16-FF99E6400D39}" type="presParOf" srcId="{1451008C-B6D1-4E3D-BCDD-0CB55D9C17E3}" destId="{6DE300FD-77F6-4D84-827F-67A989A9570B}" srcOrd="0" destOrd="0" presId="urn:microsoft.com/office/officeart/2005/8/layout/hierarchy2"/>
    <dgm:cxn modelId="{99A4EC9C-3C2B-41D1-A5E2-82A98BB986AA}" type="presParOf" srcId="{6DE300FD-77F6-4D84-827F-67A989A9570B}" destId="{98A519CF-9673-4220-A6AD-D5C8948BEB8B}" srcOrd="0" destOrd="0" presId="urn:microsoft.com/office/officeart/2005/8/layout/hierarchy2"/>
    <dgm:cxn modelId="{95F622AE-83C0-46B3-A92D-2E696A8BE1CB}" type="presParOf" srcId="{1451008C-B6D1-4E3D-BCDD-0CB55D9C17E3}" destId="{7CBE42D7-4199-4DB1-A484-E3E0048A5910}" srcOrd="1" destOrd="0" presId="urn:microsoft.com/office/officeart/2005/8/layout/hierarchy2"/>
    <dgm:cxn modelId="{541B4935-5D96-4D9F-A9EC-0DB0C62E4D2D}" type="presParOf" srcId="{7CBE42D7-4199-4DB1-A484-E3E0048A5910}" destId="{0F63FD84-C5AB-47CF-B318-46B53C70CDA9}" srcOrd="0" destOrd="0" presId="urn:microsoft.com/office/officeart/2005/8/layout/hierarchy2"/>
    <dgm:cxn modelId="{8C6BAE02-3DBD-47EF-BCBD-1DC85BB31627}" type="presParOf" srcId="{7CBE42D7-4199-4DB1-A484-E3E0048A5910}" destId="{166B1902-6F74-4159-A517-0E0476990C7B}" srcOrd="1" destOrd="0" presId="urn:microsoft.com/office/officeart/2005/8/layout/hierarchy2"/>
    <dgm:cxn modelId="{DACBEDCB-F345-40A6-8E62-40A07419B9A0}" type="presParOf" srcId="{166B1902-6F74-4159-A517-0E0476990C7B}" destId="{D34C5083-4C96-4190-B5B7-5EF523D358D2}" srcOrd="0" destOrd="0" presId="urn:microsoft.com/office/officeart/2005/8/layout/hierarchy2"/>
    <dgm:cxn modelId="{A8D5C803-74AA-4FA2-BCB7-FDAFA0F18D40}" type="presParOf" srcId="{D34C5083-4C96-4190-B5B7-5EF523D358D2}" destId="{E167C8E2-BB05-4436-AC61-B909F709010A}" srcOrd="0" destOrd="0" presId="urn:microsoft.com/office/officeart/2005/8/layout/hierarchy2"/>
    <dgm:cxn modelId="{7FB5353C-4AF6-48D1-ACEE-2EAB2D1C62E4}" type="presParOf" srcId="{166B1902-6F74-4159-A517-0E0476990C7B}" destId="{D8C65376-17D7-46BD-8C33-B560B9B3CA3C}" srcOrd="1" destOrd="0" presId="urn:microsoft.com/office/officeart/2005/8/layout/hierarchy2"/>
    <dgm:cxn modelId="{5D394660-DBD1-4590-A903-D772926E2278}" type="presParOf" srcId="{D8C65376-17D7-46BD-8C33-B560B9B3CA3C}" destId="{6753BCBC-1599-4132-A37C-E0DA9F4EA8F8}" srcOrd="0" destOrd="0" presId="urn:microsoft.com/office/officeart/2005/8/layout/hierarchy2"/>
    <dgm:cxn modelId="{A840F5F0-ECFE-4DA2-AFE2-271830829CE7}" type="presParOf" srcId="{D8C65376-17D7-46BD-8C33-B560B9B3CA3C}" destId="{FD40DD3B-77F5-4F28-BA0A-722EAF0C5EA4}" srcOrd="1" destOrd="0" presId="urn:microsoft.com/office/officeart/2005/8/layout/hierarchy2"/>
    <dgm:cxn modelId="{FFE5B99B-2EC6-4827-894B-63DC5A5D4B74}" type="presParOf" srcId="{FD40DD3B-77F5-4F28-BA0A-722EAF0C5EA4}" destId="{49112D8C-8DB2-4858-8609-78FB3C43EACD}" srcOrd="0" destOrd="0" presId="urn:microsoft.com/office/officeart/2005/8/layout/hierarchy2"/>
    <dgm:cxn modelId="{0810C600-3C23-4432-9E99-4DAF2D53DDEF}" type="presParOf" srcId="{49112D8C-8DB2-4858-8609-78FB3C43EACD}" destId="{3AA098DB-B1A2-465F-A386-2F3346933459}" srcOrd="0" destOrd="0" presId="urn:microsoft.com/office/officeart/2005/8/layout/hierarchy2"/>
    <dgm:cxn modelId="{5CF13C30-3798-465C-9AC7-C586525DB093}" type="presParOf" srcId="{FD40DD3B-77F5-4F28-BA0A-722EAF0C5EA4}" destId="{E85341A9-750A-4E13-B4D1-A7098B6D7B24}" srcOrd="1" destOrd="0" presId="urn:microsoft.com/office/officeart/2005/8/layout/hierarchy2"/>
    <dgm:cxn modelId="{E349605B-82DA-43A3-88EF-4084CEC4F0FA}" type="presParOf" srcId="{E85341A9-750A-4E13-B4D1-A7098B6D7B24}" destId="{0B80CD8B-205C-451C-B20F-061344E3B7E6}" srcOrd="0" destOrd="0" presId="urn:microsoft.com/office/officeart/2005/8/layout/hierarchy2"/>
    <dgm:cxn modelId="{69008836-B419-4A58-967B-1A57CAD7CFFC}" type="presParOf" srcId="{E85341A9-750A-4E13-B4D1-A7098B6D7B24}" destId="{B6E2CBBF-AE02-4F18-A18C-34ED605702A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2A1DC-C8C7-40EC-A457-B0382402C8C2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2C265-2A91-46F1-9AC9-B1D2F31FE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Правит королевством король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него есть брат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moment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</a:t>
            </a:r>
            <a:r>
              <a:rPr lang="ru-RU" baseline="0" dirty="0" smtClean="0"/>
              <a:t> на вопросы. (По щелчку меняются вопросы. Всего - 10)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</a:t>
            </a:r>
            <a:r>
              <a:rPr lang="ru-RU" baseline="0" dirty="0" smtClean="0"/>
              <a:t> на вопросы. (По щелчку меняются вопросы. Всего - 5)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</a:t>
            </a:r>
            <a:r>
              <a:rPr lang="ru-RU" baseline="0" dirty="0" smtClean="0"/>
              <a:t> на вопросы. (По щелчку меняются вопросы. Всего - 2)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</a:t>
            </a:r>
            <a:r>
              <a:rPr lang="ru-RU" baseline="0" dirty="0" smtClean="0"/>
              <a:t> на вопросы. (По щелчку меняются вопросы. Всего - 2)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</a:t>
            </a:r>
            <a:r>
              <a:rPr lang="ru-RU" baseline="0" dirty="0" smtClean="0"/>
              <a:t> на вопросы. (По щелчку меняются вопросы. Всего - 1)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Выберите слова, определяющие </a:t>
            </a:r>
            <a:r>
              <a:rPr lang="en-US" dirty="0" smtClean="0"/>
              <a:t>The Present Continuous Tense</a:t>
            </a:r>
            <a:r>
              <a:rPr lang="ru-RU" dirty="0" smtClean="0"/>
              <a:t>.</a:t>
            </a:r>
            <a:r>
              <a:rPr lang="en-US" dirty="0" smtClean="0"/>
              <a:t> (</a:t>
            </a:r>
            <a:r>
              <a:rPr lang="ru-RU" dirty="0" smtClean="0"/>
              <a:t>Учащиеся</a:t>
            </a:r>
            <a:r>
              <a:rPr lang="ru-RU" baseline="0" dirty="0" smtClean="0"/>
              <a:t> дают свои ответы)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</a:t>
            </a:r>
            <a:r>
              <a:rPr lang="en-US" dirty="0" smtClean="0"/>
              <a:t>now, at the moment </a:t>
            </a:r>
            <a:r>
              <a:rPr lang="ru-RU" dirty="0" smtClean="0"/>
              <a:t>(По щелчку появляется правильный ответ)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Укажите местоимения, которые не могут быть подлежащим. (Учащиеся дают свои ответы)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</a:t>
            </a:r>
            <a:r>
              <a:rPr lang="en-US" dirty="0" smtClean="0"/>
              <a:t>my, his, her, your,</a:t>
            </a:r>
            <a:r>
              <a:rPr lang="ru-RU" dirty="0" smtClean="0"/>
              <a:t> </a:t>
            </a:r>
            <a:r>
              <a:rPr lang="en-US" dirty="0" smtClean="0"/>
              <a:t>our.</a:t>
            </a:r>
            <a:r>
              <a:rPr lang="en-US" baseline="0" dirty="0" smtClean="0"/>
              <a:t> </a:t>
            </a:r>
            <a:r>
              <a:rPr lang="ru-RU" dirty="0" smtClean="0"/>
              <a:t>(По щелчку появляется правильный ответ)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Исправьте ошибки</a:t>
            </a:r>
            <a:r>
              <a:rPr lang="ru-RU" baseline="0" dirty="0" smtClean="0"/>
              <a:t> в отрицательных предложениях</a:t>
            </a:r>
            <a:r>
              <a:rPr lang="ru-RU" dirty="0" smtClean="0"/>
              <a:t>. (Учащиеся дают свои ответы)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              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Исправьте ошибки</a:t>
            </a:r>
            <a:r>
              <a:rPr lang="ru-RU" baseline="0" dirty="0" smtClean="0"/>
              <a:t> в отрицательных предложениях</a:t>
            </a:r>
            <a:r>
              <a:rPr lang="ru-RU" dirty="0" smtClean="0"/>
              <a:t>. (Учащиеся дают свои ответы)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              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Составьте из рассыпавшихся слов вопросительные предложения. (Учащиеся дают свои ответы)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                  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Конечно, как и в любом королевстве,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есть первые лица (I, we)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вторые лица  (you)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 третьи лица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Напишите сокращенную отрицательную форму</a:t>
            </a:r>
            <a:r>
              <a:rPr lang="en-US" baseline="0" dirty="0" smtClean="0"/>
              <a:t>. </a:t>
            </a:r>
            <a:r>
              <a:rPr lang="ru-RU" baseline="0" dirty="0" smtClean="0"/>
              <a:t>(</a:t>
            </a:r>
            <a:r>
              <a:rPr lang="ru-RU" dirty="0" smtClean="0"/>
              <a:t>Учащиеся дают свои ответы)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1.                   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smtClean="0">
                <a:ln w="28575">
                  <a:solidFill>
                    <a:schemeClr val="tx1"/>
                  </a:solidFill>
                </a:ln>
              </a:rPr>
              <a:t>The Present Continuous Tense</a:t>
            </a:r>
          </a:p>
          <a:p>
            <a:r>
              <a:rPr lang="en-US" sz="1600" dirty="0" smtClean="0">
                <a:ln w="28575">
                  <a:solidFill>
                    <a:schemeClr val="tx1"/>
                  </a:solidFill>
                </a:ln>
              </a:rPr>
              <a:t>	</a:t>
            </a:r>
            <a:r>
              <a:rPr lang="ru-RU" sz="1600" dirty="0" smtClean="0">
                <a:ln w="28575">
                  <a:solidFill>
                    <a:schemeClr val="tx1"/>
                  </a:solidFill>
                </a:ln>
              </a:rPr>
              <a:t>Пояснительная</a:t>
            </a:r>
            <a:r>
              <a:rPr lang="ru-RU" sz="1600" baseline="0" dirty="0" smtClean="0">
                <a:ln w="28575">
                  <a:solidFill>
                    <a:schemeClr val="tx1"/>
                  </a:solidFill>
                </a:ln>
              </a:rPr>
              <a:t> записка</a:t>
            </a:r>
          </a:p>
          <a:p>
            <a:r>
              <a:rPr lang="ru-RU" sz="1600" baseline="0" dirty="0" smtClean="0">
                <a:ln w="28575">
                  <a:solidFill>
                    <a:schemeClr val="tx1"/>
                  </a:solidFill>
                </a:ln>
              </a:rPr>
              <a:t>	Лицензионное соглашение</a:t>
            </a:r>
          </a:p>
          <a:p>
            <a:r>
              <a:rPr lang="ru-RU" sz="1600" dirty="0" smtClean="0"/>
              <a:t>	Структура презентации</a:t>
            </a:r>
          </a:p>
          <a:p>
            <a:r>
              <a:rPr lang="ru-RU" sz="1600" dirty="0" smtClean="0"/>
              <a:t>	Об авторе</a:t>
            </a:r>
          </a:p>
          <a:p>
            <a:r>
              <a:rPr lang="ru-RU" sz="1600" dirty="0" smtClean="0"/>
              <a:t>	Источники </a:t>
            </a:r>
          </a:p>
          <a:p>
            <a:r>
              <a:rPr lang="ru-RU" sz="1600" dirty="0" smtClean="0"/>
              <a:t>		Источники 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dirty="0" smtClean="0"/>
              <a:t>	Король	</a:t>
            </a:r>
          </a:p>
          <a:p>
            <a:r>
              <a:rPr lang="ru-RU" dirty="0" smtClean="0"/>
              <a:t>		Жители королевства</a:t>
            </a:r>
          </a:p>
          <a:p>
            <a:r>
              <a:rPr lang="ru-RU" dirty="0" smtClean="0"/>
              <a:t>		Работник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	Особенности орфографии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	Утвердительное</a:t>
            </a:r>
            <a:r>
              <a:rPr lang="ru-RU" baseline="0" dirty="0" smtClean="0"/>
              <a:t> предложение</a:t>
            </a:r>
            <a:endParaRPr lang="ru-RU" dirty="0" smtClean="0"/>
          </a:p>
          <a:p>
            <a:r>
              <a:rPr lang="ru-RU" dirty="0" smtClean="0"/>
              <a:t>	Отрицательная форма</a:t>
            </a:r>
          </a:p>
          <a:p>
            <a:r>
              <a:rPr lang="ru-RU" dirty="0" smtClean="0"/>
              <a:t>		Отрицательная краткая форма</a:t>
            </a:r>
          </a:p>
          <a:p>
            <a:r>
              <a:rPr lang="ru-RU" dirty="0" smtClean="0"/>
              <a:t>			Краткая</a:t>
            </a:r>
            <a:r>
              <a:rPr lang="ru-RU" baseline="0" dirty="0" smtClean="0"/>
              <a:t> форма</a:t>
            </a:r>
            <a:endParaRPr lang="ru-RU" dirty="0" smtClean="0"/>
          </a:p>
          <a:p>
            <a:r>
              <a:rPr lang="ru-RU" dirty="0" smtClean="0"/>
              <a:t>	Вопросительная форма</a:t>
            </a:r>
          </a:p>
          <a:p>
            <a:r>
              <a:rPr lang="ru-RU" dirty="0" smtClean="0"/>
              <a:t>	Проверь себя</a:t>
            </a:r>
          </a:p>
          <a:p>
            <a:r>
              <a:rPr lang="ru-RU" dirty="0" smtClean="0"/>
              <a:t>		Проверь себя 1</a:t>
            </a:r>
          </a:p>
          <a:p>
            <a:r>
              <a:rPr lang="ru-RU" dirty="0" smtClean="0"/>
              <a:t>			Проверь себя 2</a:t>
            </a:r>
          </a:p>
          <a:p>
            <a:r>
              <a:rPr lang="ru-RU" dirty="0" smtClean="0"/>
              <a:t>				Проверь себя 3</a:t>
            </a:r>
          </a:p>
          <a:p>
            <a:r>
              <a:rPr lang="ru-RU" dirty="0" smtClean="0"/>
              <a:t>					Проверь себя 4</a:t>
            </a:r>
          </a:p>
          <a:p>
            <a:r>
              <a:rPr lang="ru-RU" dirty="0" smtClean="0"/>
              <a:t>	Практические</a:t>
            </a:r>
            <a:r>
              <a:rPr lang="ru-RU" baseline="0" dirty="0" smtClean="0"/>
              <a:t> задания</a:t>
            </a:r>
            <a:endParaRPr lang="ru-RU" dirty="0" smtClean="0"/>
          </a:p>
          <a:p>
            <a:r>
              <a:rPr lang="ru-RU" dirty="0" smtClean="0"/>
              <a:t>			Задание 1</a:t>
            </a:r>
          </a:p>
          <a:p>
            <a:r>
              <a:rPr lang="ru-RU" dirty="0" smtClean="0"/>
              <a:t>				Задание </a:t>
            </a:r>
            <a:r>
              <a:rPr lang="en-US" dirty="0" smtClean="0"/>
              <a:t>2</a:t>
            </a:r>
            <a:endParaRPr lang="ru-RU" dirty="0" smtClean="0"/>
          </a:p>
          <a:p>
            <a:r>
              <a:rPr lang="ru-RU" dirty="0" smtClean="0"/>
              <a:t>					Задание </a:t>
            </a:r>
            <a:r>
              <a:rPr lang="en-US" dirty="0" smtClean="0"/>
              <a:t>3</a:t>
            </a:r>
            <a:endParaRPr lang="ru-RU" dirty="0" smtClean="0"/>
          </a:p>
          <a:p>
            <a:r>
              <a:rPr lang="ru-RU" dirty="0" smtClean="0"/>
              <a:t>						Задание </a:t>
            </a:r>
            <a:r>
              <a:rPr lang="en-US" dirty="0" smtClean="0"/>
              <a:t>4</a:t>
            </a:r>
            <a:endParaRPr lang="ru-RU" dirty="0" smtClean="0"/>
          </a:p>
          <a:p>
            <a:r>
              <a:rPr lang="ru-RU" dirty="0" smtClean="0"/>
              <a:t>							Задание </a:t>
            </a:r>
            <a:r>
              <a:rPr lang="en-US" dirty="0" smtClean="0"/>
              <a:t>5</a:t>
            </a:r>
            <a:endParaRPr lang="ru-RU" dirty="0" smtClean="0"/>
          </a:p>
          <a:p>
            <a:r>
              <a:rPr lang="ru-RU" dirty="0" smtClean="0"/>
              <a:t>								Задание </a:t>
            </a:r>
            <a:r>
              <a:rPr lang="en-US" dirty="0" smtClean="0"/>
              <a:t>6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2C265-2A91-46F1-9AC9-B1D2F31FE55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этом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королевстве живут очень трудолюбивые жители, они любят работать и говорить о том, что они делают в данный момент. По закону у каждого лица есть работник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Verb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слуга-помощник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be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которые всегда и везде находятся вместе. Работник должен носить платье со шлейфом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чтобы его не запачкать, слуга идет перед работником и подметает дорожку.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24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написании окончания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свои особенности. Буква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“y”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меняется в любом положении, буква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“e”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перед окончанием опускается, конечная одиночная согласная буква после одиночной гласной буквы в односложных словах удваивается, сочетание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меняется на букву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“y”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В остальных случаях просто прибавляется окончание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Arial" charset="0"/>
              </a:rPr>
              <a:t> (Учащиеся читают пары</a:t>
            </a:r>
            <a:r>
              <a:rPr lang="ru-RU" baseline="0" dirty="0" smtClean="0">
                <a:latin typeface="Arial" charset="0"/>
              </a:rPr>
              <a:t> глаголов за учителем)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latin typeface="Arial" charset="0"/>
              </a:rPr>
              <a:t> </a:t>
            </a:r>
            <a:endParaRPr lang="ru-RU" dirty="0" smtClean="0">
              <a:latin typeface="Arial" charset="0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слуги же есть три маски (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am, is, are)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которые он меняет в зависимости от того, какому лицу он прислуживает. Так первое лицо единственного числа сопровождается слугой в маске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третье лицо единственного лица – слугой в маске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лица во множественном числе сопровождаются слугой в маске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 нельзя забывать о работнике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Verb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платье со шлейфом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так выглядит утвердительное предложение.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(Учащиеся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читают и переводят предложения)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DA4F1-CCA3-4F1F-A14A-A2CF09D545F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Иногда  работники и слуги  прекращают работу, тогда  между ними становится частица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которая не дает им двинуться с места. А всем становится известно,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сейчас слуга и работник не трудятся.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(Учащиеся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читают и переводят предложения)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DA4F1-CCA3-4F1F-A14A-A2CF09D545F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Слуги в масках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могут соединяться с частицей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образовывать сокращенную отрицательную форму: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isn’t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aren’t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translate into Russian.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(Учащиеся читают и переводят предложения)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624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Первое лицо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отпускает своего слугу-помощника  для таких целей, оно предпочитает объединяться с ним само: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I’m.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1</a:t>
            </a:r>
            <a:r>
              <a:rPr lang="en-US" dirty="0" smtClean="0"/>
              <a:t>.Read and translate into Russian. </a:t>
            </a:r>
            <a:r>
              <a:rPr lang="ru-RU" dirty="0" smtClean="0"/>
              <a:t>(Учащиеся проговаривают краткую форму за учителем, читают и переводят.)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84EC-C141-4763-B139-15AF69D570FB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624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том случае, когда лица хотят задать вопрос, они должны воспользоваться помощью все тех же слуг, которых по закону пускают перед собой.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(Учащиеся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читают и переводят предложения)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DA4F1-CCA3-4F1F-A14A-A2CF09D545F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ramk16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3786190"/>
            <a:ext cx="1714512" cy="788489"/>
          </a:xfrm>
          <a:prstGeom prst="rect">
            <a:avLst/>
          </a:prstGeom>
        </p:spPr>
      </p:pic>
      <p:pic>
        <p:nvPicPr>
          <p:cNvPr id="17" name="Рисунок 16" descr="ramk16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4857760"/>
            <a:ext cx="1857388" cy="854196"/>
          </a:xfrm>
          <a:prstGeom prst="rect">
            <a:avLst/>
          </a:prstGeom>
        </p:spPr>
      </p:pic>
      <p:pic>
        <p:nvPicPr>
          <p:cNvPr id="20" name="Рисунок 19" descr="ramk16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8121" y="4857760"/>
            <a:ext cx="1794987" cy="825499"/>
          </a:xfrm>
          <a:prstGeom prst="rect">
            <a:avLst/>
          </a:prstGeom>
        </p:spPr>
      </p:pic>
      <p:pic>
        <p:nvPicPr>
          <p:cNvPr id="15" name="Рисунок 14" descr="ramk16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3786190"/>
            <a:ext cx="1794987" cy="8254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18" name="Рисунок 17" descr="0_87996_404f6b4a_ori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214942" y="3981550"/>
            <a:ext cx="4127718" cy="2876450"/>
          </a:xfrm>
          <a:prstGeom prst="rect">
            <a:avLst/>
          </a:prstGeom>
        </p:spPr>
      </p:pic>
      <p:pic>
        <p:nvPicPr>
          <p:cNvPr id="19" name="Рисунок 18" descr="0_87996_404f6b4a_ori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10800000">
            <a:off x="0" y="0"/>
            <a:ext cx="4127718" cy="2876450"/>
          </a:xfrm>
          <a:prstGeom prst="rect">
            <a:avLst/>
          </a:prstGeom>
        </p:spPr>
      </p:pic>
      <p:pic>
        <p:nvPicPr>
          <p:cNvPr id="11" name="Рисунок 10" descr="0_87996_404f6b4a_ori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16200000">
            <a:off x="5641916" y="625634"/>
            <a:ext cx="4127718" cy="2876450"/>
          </a:xfrm>
          <a:prstGeom prst="rect">
            <a:avLst/>
          </a:prstGeom>
        </p:spPr>
      </p:pic>
      <p:pic>
        <p:nvPicPr>
          <p:cNvPr id="12" name="Рисунок 11" descr="0_87996_404f6b4a_ori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5400000">
            <a:off x="-625634" y="3355916"/>
            <a:ext cx="4127718" cy="287645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4286248" y="5143512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hlinkClick r:id="" action="ppaction://customshow?id=7&amp;return=true"/>
              </a:rPr>
              <a:t>автор</a:t>
            </a:r>
            <a:endParaRPr lang="ru-RU" sz="1400" dirty="0"/>
          </a:p>
        </p:txBody>
      </p:sp>
      <p:sp>
        <p:nvSpPr>
          <p:cNvPr id="34" name="TextBox 33"/>
          <p:cNvSpPr txBox="1"/>
          <p:nvPr userDrawn="1"/>
        </p:nvSpPr>
        <p:spPr>
          <a:xfrm>
            <a:off x="1214414" y="4000504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hlinkClick r:id="" action="ppaction://customshow?id=8&amp;return=true"/>
              </a:rPr>
              <a:t>структура</a:t>
            </a:r>
            <a:endParaRPr lang="ru-RU" sz="1400" dirty="0"/>
          </a:p>
        </p:txBody>
      </p:sp>
      <p:sp>
        <p:nvSpPr>
          <p:cNvPr id="23" name="Дата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C5F2-9C3C-49C5-9C6B-643FF8114E20}" type="datetime1">
              <a:rPr lang="ru-RU" smtClean="0"/>
              <a:pPr/>
              <a:t>19.12.2020</a:t>
            </a:fld>
            <a:endParaRPr lang="ru-RU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МАНОУ "Гимназия №2"  г.Мариинск</a:t>
            </a:r>
            <a:endParaRPr lang="ru-RU" dirty="0"/>
          </a:p>
        </p:txBody>
      </p:sp>
      <p:pic>
        <p:nvPicPr>
          <p:cNvPr id="22" name="Рисунок 21" descr="ramk16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894770"/>
            <a:ext cx="1714512" cy="78848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6000760" y="5072074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hlinkClick r:id="" action="ppaction://customshow?id=10&amp;return=true"/>
              </a:rPr>
              <a:t>пояснительная</a:t>
            </a:r>
            <a:r>
              <a:rPr lang="ru-RU" sz="1400" baseline="0" dirty="0" smtClean="0">
                <a:hlinkClick r:id="" action="ppaction://customshow?id=10&amp;return=true"/>
              </a:rPr>
              <a:t> записка</a:t>
            </a:r>
            <a:endParaRPr lang="ru-RU" sz="1400" dirty="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714480" y="500063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hlinkClick r:id="" action="ppaction://customshow?id=11&amp;return=true"/>
              </a:rPr>
              <a:t>лицензионное соглашение</a:t>
            </a:r>
            <a:endParaRPr lang="ru-RU" sz="1400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929454" y="4000504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hlinkClick r:id="" action="ppaction://customshow?id=9&amp;return=true"/>
              </a:rPr>
              <a:t>источники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85720" y="6286520"/>
            <a:ext cx="2133600" cy="365125"/>
          </a:xfrm>
        </p:spPr>
        <p:txBody>
          <a:bodyPr/>
          <a:lstStyle/>
          <a:p>
            <a:fld id="{9A67C475-2F5C-4261-8AAD-32BD465FA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57158" y="6286520"/>
            <a:ext cx="2133600" cy="365125"/>
          </a:xfrm>
        </p:spPr>
        <p:txBody>
          <a:bodyPr/>
          <a:lstStyle/>
          <a:p>
            <a:fld id="{9A67C475-2F5C-4261-8AAD-32BD465FA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57158" y="6286520"/>
            <a:ext cx="2133600" cy="365125"/>
          </a:xfrm>
        </p:spPr>
        <p:txBody>
          <a:bodyPr/>
          <a:lstStyle/>
          <a:p>
            <a:fld id="{9A67C475-2F5C-4261-8AAD-32BD465FA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13"/>
          </p:nvPr>
        </p:nvSpPr>
        <p:spPr>
          <a:xfrm>
            <a:off x="1187624" y="1412874"/>
            <a:ext cx="6408711" cy="4320381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5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214554"/>
            <a:ext cx="8229600" cy="3911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857884" y="62865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fld id="{9A67C475-2F5C-4261-8AAD-32BD465FA8A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 descr="0_87996_404f6b4a_ori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rot="10800000">
            <a:off x="-3" y="0"/>
            <a:ext cx="2972866" cy="2071678"/>
          </a:xfrm>
          <a:prstGeom prst="rect">
            <a:avLst/>
          </a:prstGeom>
        </p:spPr>
      </p:pic>
      <p:pic>
        <p:nvPicPr>
          <p:cNvPr id="12" name="Рисунок 11" descr="0_87996_404f6b4a_orig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478676" y="5000637"/>
            <a:ext cx="2665324" cy="1857363"/>
          </a:xfrm>
          <a:prstGeom prst="rect">
            <a:avLst/>
          </a:prstGeom>
        </p:spPr>
      </p:pic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>
          <a:xfrm>
            <a:off x="357158" y="62865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DAAC6-381F-4B73-B5A8-5E83244CD392}" type="datetime1">
              <a:rPr lang="ru-RU" smtClean="0"/>
              <a:pPr/>
              <a:t>19.12.2020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2643174" y="62865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МАНОУ "Гимназия №2" г.Мариинск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90" r:id="rId4"/>
    <p:sldLayoutId id="2147483691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10.wav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11.wav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gymnas2.mariinsk@yandex.ru" TargetMode="External"/><Relationship Id="rId2" Type="http://schemas.openxmlformats.org/officeDocument/2006/relationships/hyperlink" Target="mailto:love61-07@rambler.ru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-n.ru/attachment.aspx?id=181670" TargetMode="External"/><Relationship Id="rId13" Type="http://schemas.openxmlformats.org/officeDocument/2006/relationships/hyperlink" Target="https://www.google.ru/url?url=http://equigalaxy.ru/?paged=2&amp;rct=j&amp;sa=U&amp;ei=HFG4UsDFG4fk4QT36IHIBQ&amp;ved=0CCwQ9QEwAQ&amp;q=%D0%BA%D0%BE%D1%80%D0%BE%D0%BD%D0%B0+png&amp;usg=AFQjCNEZ_uW8_9xLxTF4HS5rHZj63tY8YA" TargetMode="External"/><Relationship Id="rId3" Type="http://schemas.openxmlformats.org/officeDocument/2006/relationships/hyperlink" Target="https://my.1september.ru/magazine/delivery/eng/2012" TargetMode="External"/><Relationship Id="rId7" Type="http://schemas.openxmlformats.org/officeDocument/2006/relationships/hyperlink" Target="http://www.it-n.ru/attachment.aspx?id=180963" TargetMode="External"/><Relationship Id="rId12" Type="http://schemas.openxmlformats.org/officeDocument/2006/relationships/hyperlink" Target="http://www.it-n.ru/communities.aspx?cat_no=323862&amp;d_no=363195&amp;ext=Attachment.aspx?Id=185116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t-n.ru/attachment.aspx?id=162498" TargetMode="External"/><Relationship Id="rId11" Type="http://schemas.openxmlformats.org/officeDocument/2006/relationships/hyperlink" Target="http://www.it-n.ru/attachment.aspx?id=184498" TargetMode="External"/><Relationship Id="rId5" Type="http://schemas.openxmlformats.org/officeDocument/2006/relationships/hyperlink" Target="http://www.it-n.ru/board.aspx?cat_no=323862&amp;tmpl=Thread&amp;BoardId=356695&amp;ThreadId=542182" TargetMode="External"/><Relationship Id="rId10" Type="http://schemas.openxmlformats.org/officeDocument/2006/relationships/hyperlink" Target="http://www.it-n.ru/attachment.aspx?id=183573" TargetMode="External"/><Relationship Id="rId4" Type="http://schemas.openxmlformats.org/officeDocument/2006/relationships/hyperlink" Target="https://encrypted-tbn2.gstatic.com/images?q=tbn:ANd9GcRHTsgKLQPPCaQyfW-FgZ4sK8a_n52-6CC4knr2d4rGntK8ZHwX2MO22IY" TargetMode="External"/><Relationship Id="rId9" Type="http://schemas.openxmlformats.org/officeDocument/2006/relationships/hyperlink" Target="http://www.it-n.ru/attachment.aspx?id=181968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s010.radikal.ru/i313/1102/75/2da2d512e325.png%20-%20ramk162" TargetMode="External"/><Relationship Id="rId7" Type="http://schemas.openxmlformats.org/officeDocument/2006/relationships/hyperlink" Target="https://www.google.ru/url?url=http://equigalaxy.ru/?paged=2&amp;rct=j&amp;sa=U&amp;ei=HFG4UsDFG4fk4QT36IHIBQ&amp;ved=0CCwQ9QEwAQ&amp;q=%D0%BA%D0%BE%D1%80%D0%BE%D0%BD%D0%B0+png&amp;usg=AFQjCNEZ_uW8_9xLxTF4HS5rHZj63tY8YA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9325/981986.46/0_87996_404f6b4a_orig" TargetMode="External"/><Relationship Id="rId5" Type="http://schemas.openxmlformats.org/officeDocument/2006/relationships/hyperlink" Target="https://encrypted-tbn2.gstatic.com/images?q=tbn:ANd9GcRHTsgKLQPPCaQyfW-FgZ4sK8a_n52-6CC4knr2d4rGntK8ZHwX2MO22IY" TargetMode="External"/><Relationship Id="rId4" Type="http://schemas.openxmlformats.org/officeDocument/2006/relationships/hyperlink" Target="http://www.it-n.ru/board.aspx?cat_no=323862&amp;tmpl=Thread&amp;BoardId=356695&amp;ThreadId=542182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-n.ru/news.aspx?cat_no=231&amp;d_no=133748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3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4.wav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5.wav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6.wav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7.wav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8.wav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&#1061;&#1086;&#1088;&#1091;&#1078;&#1077;&#1085;&#1082;&#1086;&#1051;&#1055;\&#1052;&#1072;&#1090;&#1077;&#1088;&#1080;&#1072;&#1083;%20&#1087;&#1086;%20&#1072;&#1085;&#1075;&#1083;&#1080;&#1081;&#1089;&#1082;&#1086;&#1084;&#1091;\&#1087;&#1088;&#1077;&#1079;&#1077;&#1085;&#1090;&#1072;&#1094;&#1080;&#1080;_&#1089;&#1082;&#1072;&#1079;&#1082;&#1080;%20&#1086;%20&#1075;&#1083;&#1072;&#1075;&#1086;&#1083;&#1077;\&#1089;&#1083;&#1072;&#1081;&#1076;9.wav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Present Continuous Tense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</a:p>
          <a:p>
            <a:pPr algn="ctr"/>
            <a:r>
              <a:rPr lang="ru-RU" dirty="0" smtClean="0"/>
              <a:t> </a:t>
            </a:r>
            <a:r>
              <a:rPr lang="ru-RU" dirty="0" smtClean="0"/>
              <a:t>  Хоруженко </a:t>
            </a:r>
            <a:r>
              <a:rPr lang="ru-RU" dirty="0" smtClean="0"/>
              <a:t>Л.П., Малютина Н.А., Прокопенко А.Н., Аксененко К.А., </a:t>
            </a:r>
            <a:r>
              <a:rPr lang="ru-RU" dirty="0" err="1" smtClean="0"/>
              <a:t>Мустафаева</a:t>
            </a:r>
            <a:r>
              <a:rPr lang="ru-RU" dirty="0" smtClean="0"/>
              <a:t> Э.Х., </a:t>
            </a:r>
            <a:r>
              <a:rPr lang="ru-RU" dirty="0" err="1" smtClean="0"/>
              <a:t>Окружнова</a:t>
            </a:r>
            <a:r>
              <a:rPr lang="ru-RU" dirty="0" smtClean="0"/>
              <a:t> А.О.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Краткая форма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" name="Рисунок 9" descr="Рис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6621" y="1879966"/>
            <a:ext cx="4130757" cy="3098068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grpSp>
        <p:nvGrpSpPr>
          <p:cNvPr id="12" name="Группа 11"/>
          <p:cNvGrpSpPr/>
          <p:nvPr/>
        </p:nvGrpSpPr>
        <p:grpSpPr>
          <a:xfrm>
            <a:off x="1214414" y="3429001"/>
            <a:ext cx="7000924" cy="2908940"/>
            <a:chOff x="1214414" y="3429001"/>
            <a:chExt cx="7000924" cy="2908940"/>
          </a:xfrm>
        </p:grpSpPr>
        <p:sp>
          <p:nvSpPr>
            <p:cNvPr id="7" name="Полилиния 6"/>
            <p:cNvSpPr/>
            <p:nvPr/>
          </p:nvSpPr>
          <p:spPr>
            <a:xfrm>
              <a:off x="1214414" y="3429001"/>
              <a:ext cx="7000924" cy="2908940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C87232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57290" y="4214818"/>
              <a:ext cx="67151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/>
                <a:t>I’m not playing tennis with my friends at the moment</a:t>
              </a:r>
              <a:r>
                <a:rPr lang="ru-RU" sz="3600" dirty="0" smtClean="0"/>
                <a:t>.</a:t>
              </a:r>
              <a:endParaRPr lang="ru-RU" sz="3600" dirty="0"/>
            </a:p>
          </p:txBody>
        </p:sp>
      </p:grpSp>
      <p:pic>
        <p:nvPicPr>
          <p:cNvPr id="8" name="слайд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858412" y="24288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96532E-6 L 0.05521 -0.18867 " pathEditMode="relative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grpSp>
        <p:nvGrpSpPr>
          <p:cNvPr id="6" name="Группа 15"/>
          <p:cNvGrpSpPr/>
          <p:nvPr/>
        </p:nvGrpSpPr>
        <p:grpSpPr>
          <a:xfrm>
            <a:off x="1043608" y="1052736"/>
            <a:ext cx="6912768" cy="4752000"/>
            <a:chOff x="1043608" y="1052736"/>
            <a:chExt cx="6912768" cy="4752000"/>
          </a:xfrm>
        </p:grpSpPr>
        <p:pic>
          <p:nvPicPr>
            <p:cNvPr id="3" name="Picture 2" descr="J:\4 на 3\Слайд8.JPG"/>
            <p:cNvPicPr>
              <a:picLocks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367600" y="1052736"/>
              <a:ext cx="6336000" cy="475200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15" name="TextBox 14" hidden="1"/>
            <p:cNvSpPr txBox="1"/>
            <p:nvPr/>
          </p:nvSpPr>
          <p:spPr>
            <a:xfrm>
              <a:off x="1043608" y="5229200"/>
              <a:ext cx="69127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35"/>
          <p:cNvGrpSpPr/>
          <p:nvPr/>
        </p:nvGrpSpPr>
        <p:grpSpPr>
          <a:xfrm>
            <a:off x="1259632" y="1071546"/>
            <a:ext cx="6624736" cy="4732768"/>
            <a:chOff x="1259632" y="1071546"/>
            <a:chExt cx="6624736" cy="4732768"/>
          </a:xfrm>
        </p:grpSpPr>
        <p:pic>
          <p:nvPicPr>
            <p:cNvPr id="4" name="Picture 3" descr="J:\10 на 15\Слайд7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428728" y="1071546"/>
              <a:ext cx="6310357" cy="473276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5" name="TextBox 34"/>
            <p:cNvSpPr txBox="1"/>
            <p:nvPr/>
          </p:nvSpPr>
          <p:spPr>
            <a:xfrm>
              <a:off x="1259632" y="5301208"/>
              <a:ext cx="6624736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2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1187624" y="1098335"/>
            <a:ext cx="6768752" cy="4661328"/>
            <a:chOff x="1187624" y="1098335"/>
            <a:chExt cx="6768752" cy="4661328"/>
          </a:xfrm>
        </p:grpSpPr>
        <p:pic>
          <p:nvPicPr>
            <p:cNvPr id="5" name="Picture 4" descr="J:\10 на 15\Слайд6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1428728" y="1098335"/>
              <a:ext cx="6215105" cy="466132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7" name="TextBox 36" hidden="1"/>
            <p:cNvSpPr txBox="1"/>
            <p:nvPr/>
          </p:nvSpPr>
          <p:spPr>
            <a:xfrm>
              <a:off x="1187624" y="5229200"/>
              <a:ext cx="676875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3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18"/>
          <p:cNvGrpSpPr/>
          <p:nvPr/>
        </p:nvGrpSpPr>
        <p:grpSpPr>
          <a:xfrm>
            <a:off x="1214414" y="3429001"/>
            <a:ext cx="7000924" cy="2908940"/>
            <a:chOff x="1214414" y="3429001"/>
            <a:chExt cx="7000924" cy="2908940"/>
          </a:xfrm>
        </p:grpSpPr>
        <p:sp>
          <p:nvSpPr>
            <p:cNvPr id="17" name="Полилиния 16"/>
            <p:cNvSpPr/>
            <p:nvPr/>
          </p:nvSpPr>
          <p:spPr>
            <a:xfrm>
              <a:off x="1214414" y="3429001"/>
              <a:ext cx="7000924" cy="2908940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C87232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57290" y="3929066"/>
              <a:ext cx="67151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Am I writing at the moment?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Are you going to school now?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Is she swimming now?</a:t>
              </a:r>
              <a:endParaRPr lang="ru-RU" sz="3600" dirty="0"/>
            </a:p>
          </p:txBody>
        </p:sp>
      </p:grpSp>
      <p:pic>
        <p:nvPicPr>
          <p:cNvPr id="16" name="слайд11.wav">
            <a:hlinkClick r:id="" action="ppaction://media"/>
          </p:cNvPr>
          <p:cNvPicPr>
            <a:picLocks noGrp="1" noRot="1" noChangeAspect="1"/>
          </p:cNvPicPr>
          <p:nvPr>
            <p:ph sz="quarter" idx="13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715536" y="32861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17 0.33572 L -8.33333E-7 -1.96532E-6 " pathEditMode="relative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96532E-6 L -0.31511 -0.22034 " pathEditMode="relative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ptsTypes="AA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-0.00208 -0.22034 " pathEditMode="relative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0.31285 -0.22034 " pathEditMode="relative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Проверь себя</a:t>
            </a:r>
            <a:endParaRPr lang="ru-RU" dirty="0"/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953725"/>
            <a:ext cx="6429420" cy="413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4" name="Группа 93"/>
          <p:cNvGrpSpPr/>
          <p:nvPr/>
        </p:nvGrpSpPr>
        <p:grpSpPr>
          <a:xfrm>
            <a:off x="1571604" y="1357298"/>
            <a:ext cx="6429420" cy="4857784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95" name="Загнутый угол 94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85918" y="1714488"/>
              <a:ext cx="5857916" cy="295420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 10. Расскажите  о  построении  вопросительных  предложений.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1571604" y="1357298"/>
            <a:ext cx="6429420" cy="4929222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92" name="Загнутый угол 91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28794" y="1857364"/>
              <a:ext cx="5857916" cy="269371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9. Как выглядит сокращенная отрицательная форма</a:t>
              </a:r>
            </a:p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с глаголами </a:t>
              </a:r>
              <a:r>
                <a:rPr lang="en-US" sz="3600" b="1" dirty="0" smtClean="0">
                  <a:solidFill>
                    <a:srgbClr val="002060"/>
                  </a:solidFill>
                </a:rPr>
                <a:t>am, is, are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9" name="Загнутый угол 88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85918" y="1490989"/>
              <a:ext cx="5715040" cy="367441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 8.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 Расскажите  о  построении  отрицательных  предложений. Меняет ли основной глагол свою форму?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</p:grpSpPr>
        <p:sp>
          <p:nvSpPr>
            <p:cNvPr id="86" name="Загнутый угол 85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857356" y="1643050"/>
              <a:ext cx="5857916" cy="3298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</a:rPr>
                <a:t> 7. Расскажите о построении утвердительного предложения с местоимениями </a:t>
              </a:r>
              <a:r>
                <a:rPr lang="en-US" sz="3200" b="1" dirty="0" smtClean="0">
                  <a:solidFill>
                    <a:srgbClr val="002060"/>
                  </a:solidFill>
                </a:rPr>
                <a:t>I/he, she, it/we, you, they?</a:t>
              </a:r>
              <a:endParaRPr lang="ru-RU" sz="3200" b="1" dirty="0" smtClean="0">
                <a:solidFill>
                  <a:srgbClr val="002060"/>
                </a:solidFill>
              </a:endParaRP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1571604" y="1357298"/>
            <a:ext cx="6429420" cy="5000660"/>
            <a:chOff x="1500166" y="1428736"/>
            <a:chExt cx="6572296" cy="471490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3" name="Загнутый угол 82"/>
            <p:cNvSpPr/>
            <p:nvPr/>
          </p:nvSpPr>
          <p:spPr>
            <a:xfrm>
              <a:off x="1500166" y="1428736"/>
              <a:ext cx="6572296" cy="471490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85918" y="1571612"/>
              <a:ext cx="5857916" cy="240857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 </a:t>
              </a:r>
              <a:r>
                <a:rPr lang="ru-RU" sz="3200" b="1" dirty="0" smtClean="0">
                  <a:solidFill>
                    <a:srgbClr val="002060"/>
                  </a:solidFill>
                </a:rPr>
                <a:t>6. Когда появляется слуга (вспомогательный глагол)? Какие формы он имеет? От чего это зависит?</a:t>
              </a:r>
            </a:p>
            <a:p>
              <a:r>
                <a:rPr lang="ru-RU" sz="3200" dirty="0" smtClean="0">
                  <a:solidFill>
                    <a:schemeClr val="bg1"/>
                  </a:solidFill>
                </a:rPr>
                <a:t> 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1571604" y="1357298"/>
            <a:ext cx="6429420" cy="5000660"/>
            <a:chOff x="1500166" y="1428736"/>
            <a:chExt cx="6572296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0" name="Загнутый угол 79"/>
            <p:cNvSpPr/>
            <p:nvPr/>
          </p:nvSpPr>
          <p:spPr>
            <a:xfrm>
              <a:off x="1500166" y="1428736"/>
              <a:ext cx="6572296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57356" y="1643050"/>
              <a:ext cx="5857916" cy="136784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</a:rPr>
                <a:t>5. Что особенного в форме работника (основного глагола)?</a:t>
              </a:r>
              <a:endParaRPr lang="ru-RU" sz="32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7" name="Загнутый угол 76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00232" y="2000240"/>
              <a:ext cx="5857916" cy="193899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4. Назовите  первые,  вторые  и  третьи  лица  королевства?</a:t>
              </a:r>
              <a:endParaRPr lang="ru-RU" sz="4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1571604" y="1357298"/>
            <a:ext cx="6429420" cy="5072098"/>
            <a:chOff x="1498560" y="1357298"/>
            <a:chExt cx="6573902" cy="4572032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4" name="Загнутый угол 73"/>
            <p:cNvSpPr/>
            <p:nvPr/>
          </p:nvSpPr>
          <p:spPr>
            <a:xfrm>
              <a:off x="1498560" y="1357298"/>
              <a:ext cx="6573902" cy="4572032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28794" y="1857364"/>
              <a:ext cx="5857916" cy="30469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3. Какие слова помогут определить это время? Кто правит королевством?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1571604" y="1357298"/>
            <a:ext cx="6429420" cy="5143536"/>
            <a:chOff x="1643042" y="1357298"/>
            <a:chExt cx="6429420" cy="4357718"/>
          </a:xfrm>
        </p:grpSpPr>
        <p:sp>
          <p:nvSpPr>
            <p:cNvPr id="71" name="Загнутый угол 70"/>
            <p:cNvSpPr/>
            <p:nvPr/>
          </p:nvSpPr>
          <p:spPr>
            <a:xfrm>
              <a:off x="1643042" y="1357298"/>
              <a:ext cx="6429420" cy="4357718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57356" y="1484401"/>
              <a:ext cx="5857916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2. Какие  действия  описываются  с  помощью  данного времени? Когда происходят действия в королевстве?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571604" y="1357298"/>
            <a:ext cx="6429420" cy="5214974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35" name="Загнутый угол 34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00232" y="2000240"/>
              <a:ext cx="5857916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1. Как называется изучаемое время?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5690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6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r>
              <a:rPr lang="en-US" dirty="0" smtClean="0"/>
              <a:t> 1</a:t>
            </a:r>
            <a:endParaRPr lang="ru-RU" dirty="0"/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953725"/>
            <a:ext cx="6429420" cy="413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8"/>
          <p:cNvGrpSpPr/>
          <p:nvPr/>
        </p:nvGrpSpPr>
        <p:grpSpPr>
          <a:xfrm>
            <a:off x="1571604" y="1357298"/>
            <a:ext cx="6429420" cy="5000660"/>
            <a:chOff x="1500166" y="1428736"/>
            <a:chExt cx="6572296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0" name="Загнутый угол 79"/>
            <p:cNvSpPr/>
            <p:nvPr/>
          </p:nvSpPr>
          <p:spPr>
            <a:xfrm>
              <a:off x="1500166" y="1428736"/>
              <a:ext cx="6572296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57356" y="1643050"/>
              <a:ext cx="5857916" cy="136784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</a:rPr>
                <a:t>5. Что особенного в форме работника (основного глагола)?</a:t>
              </a:r>
              <a:endParaRPr lang="ru-RU" sz="32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75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7" name="Загнутый угол 76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00232" y="2000240"/>
              <a:ext cx="5857916" cy="193899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4. Назовите  первые,  вторые  и  третьи  лица  королевства?</a:t>
              </a:r>
              <a:endParaRPr lang="ru-RU" sz="4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72"/>
          <p:cNvGrpSpPr/>
          <p:nvPr/>
        </p:nvGrpSpPr>
        <p:grpSpPr>
          <a:xfrm>
            <a:off x="1571604" y="1357298"/>
            <a:ext cx="6429420" cy="5072098"/>
            <a:chOff x="1498560" y="1357298"/>
            <a:chExt cx="6573902" cy="4572032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74" name="Загнутый угол 73"/>
            <p:cNvSpPr/>
            <p:nvPr/>
          </p:nvSpPr>
          <p:spPr>
            <a:xfrm>
              <a:off x="1498560" y="1357298"/>
              <a:ext cx="6573902" cy="4572032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28794" y="1857364"/>
              <a:ext cx="5857916" cy="30469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3. Какие слова помогут определить это время? Кто правит королевством?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69"/>
          <p:cNvGrpSpPr/>
          <p:nvPr/>
        </p:nvGrpSpPr>
        <p:grpSpPr>
          <a:xfrm>
            <a:off x="1571604" y="1357298"/>
            <a:ext cx="6429420" cy="5143536"/>
            <a:chOff x="1643042" y="1357298"/>
            <a:chExt cx="6429420" cy="4357718"/>
          </a:xfrm>
        </p:grpSpPr>
        <p:sp>
          <p:nvSpPr>
            <p:cNvPr id="71" name="Загнутый угол 70"/>
            <p:cNvSpPr/>
            <p:nvPr/>
          </p:nvSpPr>
          <p:spPr>
            <a:xfrm>
              <a:off x="1643042" y="1357298"/>
              <a:ext cx="6429420" cy="4357718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57356" y="1484401"/>
              <a:ext cx="5857916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2. Какие  действия  описываются  с  помощью  данного времени? Когда происходят действия в королевстве?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Группа 37"/>
          <p:cNvGrpSpPr/>
          <p:nvPr/>
        </p:nvGrpSpPr>
        <p:grpSpPr>
          <a:xfrm>
            <a:off x="1571604" y="1357298"/>
            <a:ext cx="6429420" cy="5214974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35" name="Загнутый угол 34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00232" y="2000240"/>
              <a:ext cx="5857916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rgbClr val="002060"/>
                  </a:solidFill>
                </a:rPr>
                <a:t>1. Как называется изучаемое время?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5690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r>
              <a:rPr lang="en-US" dirty="0" smtClean="0"/>
              <a:t> 2</a:t>
            </a:r>
            <a:endParaRPr lang="ru-RU" dirty="0"/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953725"/>
            <a:ext cx="6429420" cy="413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84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</p:grpSpPr>
        <p:sp>
          <p:nvSpPr>
            <p:cNvPr id="86" name="Загнутый угол 85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857356" y="1643050"/>
              <a:ext cx="5857916" cy="3298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</a:rPr>
                <a:t> 7. Расскажите о построении утвердительного предложения с местоимениями </a:t>
              </a:r>
              <a:r>
                <a:rPr lang="en-US" sz="3200" b="1" dirty="0" smtClean="0">
                  <a:solidFill>
                    <a:srgbClr val="002060"/>
                  </a:solidFill>
                </a:rPr>
                <a:t>I/he, she, it/we, you, they?</a:t>
              </a:r>
              <a:endParaRPr lang="ru-RU" sz="3200" b="1" dirty="0" smtClean="0">
                <a:solidFill>
                  <a:srgbClr val="002060"/>
                </a:solidFill>
              </a:endParaRP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81"/>
          <p:cNvGrpSpPr/>
          <p:nvPr/>
        </p:nvGrpSpPr>
        <p:grpSpPr>
          <a:xfrm>
            <a:off x="1571604" y="1357298"/>
            <a:ext cx="6429420" cy="5000660"/>
            <a:chOff x="1500166" y="1428736"/>
            <a:chExt cx="6572296" cy="471490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3" name="Загнутый угол 82"/>
            <p:cNvSpPr/>
            <p:nvPr/>
          </p:nvSpPr>
          <p:spPr>
            <a:xfrm>
              <a:off x="1500166" y="1428736"/>
              <a:ext cx="6572296" cy="471490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85918" y="1571612"/>
              <a:ext cx="5857916" cy="240857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 </a:t>
              </a:r>
              <a:r>
                <a:rPr lang="ru-RU" sz="3200" b="1" dirty="0" smtClean="0">
                  <a:solidFill>
                    <a:srgbClr val="002060"/>
                  </a:solidFill>
                </a:rPr>
                <a:t>6. Когда появляется слуга (вспомогательный глагол)? Какие формы он имеет? От чего это зависит?</a:t>
              </a:r>
            </a:p>
            <a:p>
              <a:r>
                <a:rPr lang="ru-RU" sz="3200" dirty="0" smtClean="0">
                  <a:solidFill>
                    <a:schemeClr val="bg1"/>
                  </a:solidFill>
                </a:rPr>
                <a:t> 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5690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r>
              <a:rPr lang="en-US" dirty="0" smtClean="0"/>
              <a:t> 3</a:t>
            </a:r>
            <a:endParaRPr lang="ru-RU" dirty="0"/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953725"/>
            <a:ext cx="6429420" cy="413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90"/>
          <p:cNvGrpSpPr/>
          <p:nvPr/>
        </p:nvGrpSpPr>
        <p:grpSpPr>
          <a:xfrm>
            <a:off x="1571604" y="1357298"/>
            <a:ext cx="6429420" cy="4929222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92" name="Загнутый угол 91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28794" y="1857364"/>
              <a:ext cx="5857916" cy="269371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9. Как выглядит сокращенная отрицательная форма</a:t>
              </a:r>
            </a:p>
            <a:p>
              <a:pPr algn="ctr"/>
              <a:r>
                <a:rPr lang="ru-RU" sz="3600" b="1" dirty="0" smtClean="0">
                  <a:solidFill>
                    <a:srgbClr val="002060"/>
                  </a:solidFill>
                </a:rPr>
                <a:t> с глаголами </a:t>
              </a:r>
              <a:r>
                <a:rPr lang="en-US" sz="3600" b="1" dirty="0" smtClean="0">
                  <a:solidFill>
                    <a:srgbClr val="002060"/>
                  </a:solidFill>
                </a:rPr>
                <a:t>am, is, are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Группа 87"/>
          <p:cNvGrpSpPr/>
          <p:nvPr/>
        </p:nvGrpSpPr>
        <p:grpSpPr>
          <a:xfrm>
            <a:off x="1571604" y="1357298"/>
            <a:ext cx="6429420" cy="5000660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89" name="Загнутый угол 88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85918" y="1490989"/>
              <a:ext cx="5715040" cy="367441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 8.</a:t>
              </a:r>
              <a:r>
                <a:rPr lang="ru-RU" sz="3600" b="1" dirty="0" smtClean="0">
                  <a:solidFill>
                    <a:srgbClr val="002060"/>
                  </a:solidFill>
                </a:rPr>
                <a:t> Расскажите  о  построении  отрицательных  предложений. Меняет ли основной глагол свою форму?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5690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r>
              <a:rPr lang="en-US" dirty="0" smtClean="0"/>
              <a:t> 4</a:t>
            </a:r>
            <a:endParaRPr lang="ru-RU" dirty="0"/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953725"/>
            <a:ext cx="6429420" cy="413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93"/>
          <p:cNvGrpSpPr/>
          <p:nvPr/>
        </p:nvGrpSpPr>
        <p:grpSpPr>
          <a:xfrm>
            <a:off x="1571604" y="1357298"/>
            <a:ext cx="6429420" cy="4857784"/>
            <a:chOff x="1643042" y="1428736"/>
            <a:chExt cx="6429420" cy="43577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95" name="Загнутый угол 94"/>
            <p:cNvSpPr/>
            <p:nvPr/>
          </p:nvSpPr>
          <p:spPr>
            <a:xfrm>
              <a:off x="1643042" y="1428736"/>
              <a:ext cx="6429420" cy="4357718"/>
            </a:xfrm>
            <a:prstGeom prst="foldedCorner">
              <a:avLst/>
            </a:prstGeom>
            <a:grp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85918" y="1714488"/>
              <a:ext cx="5857916" cy="295420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002060"/>
                  </a:solidFill>
                </a:rPr>
                <a:t> 10. Расскажите  о  построении  вопросительных  предложений.</a:t>
              </a:r>
            </a:p>
            <a:p>
              <a:endParaRPr lang="ru-RU" sz="4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569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17</a:t>
            </a:fld>
            <a:endParaRPr lang="ru-RU"/>
          </a:p>
        </p:txBody>
      </p:sp>
      <p:grpSp>
        <p:nvGrpSpPr>
          <p:cNvPr id="4" name="Группа 16"/>
          <p:cNvGrpSpPr/>
          <p:nvPr/>
        </p:nvGrpSpPr>
        <p:grpSpPr>
          <a:xfrm>
            <a:off x="928662" y="980728"/>
            <a:ext cx="5429288" cy="1805330"/>
            <a:chOff x="928662" y="980728"/>
            <a:chExt cx="5429288" cy="180533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CCCC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71600" y="980728"/>
              <a:ext cx="528641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Выберите слова,  определяющие </a:t>
              </a:r>
            </a:p>
            <a:p>
              <a:pPr algn="ctr"/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2800" b="1" dirty="0" err="1" smtClean="0">
                  <a:solidFill>
                    <a:schemeClr val="tx2">
                      <a:lumMod val="75000"/>
                    </a:schemeClr>
                  </a:solidFill>
                </a:rPr>
                <a:t>The</a:t>
              </a:r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2800" b="1" dirty="0" smtClean="0">
                  <a:solidFill>
                    <a:schemeClr val="tx2">
                      <a:lumMod val="75000"/>
                    </a:schemeClr>
                  </a:solidFill>
                </a:rPr>
                <a:t>Present Continuous Tense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428728" y="3143248"/>
            <a:ext cx="7000924" cy="2928958"/>
            <a:chOff x="1428728" y="3143248"/>
            <a:chExt cx="7000924" cy="292895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428728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1714480" y="3357562"/>
              <a:ext cx="6215106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every day  now  usually 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n</a:t>
              </a: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ext year    last month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in two days </a:t>
              </a: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always  soon</a:t>
              </a:r>
              <a:endParaRPr lang="en-US" sz="3600" b="1" dirty="0" smtClean="0">
                <a:latin typeface="Arial" pitchFamily="34" charset="0"/>
                <a:ea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at the moment    sometimes</a:t>
              </a:r>
              <a:endPara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14"/>
          <p:cNvGrpSpPr/>
          <p:nvPr/>
        </p:nvGrpSpPr>
        <p:grpSpPr>
          <a:xfrm>
            <a:off x="1428728" y="3143248"/>
            <a:ext cx="7000924" cy="3630634"/>
            <a:chOff x="1428728" y="3143248"/>
            <a:chExt cx="7000924" cy="363063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28728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14480" y="3357562"/>
              <a:ext cx="6357982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every day  </a:t>
              </a:r>
              <a:r>
                <a:rPr lang="en-US" sz="3600" b="1" dirty="0" smtClean="0">
                  <a:solidFill>
                    <a:srgbClr val="002060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now</a:t>
              </a: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usually </a:t>
              </a:r>
              <a:endParaRPr lang="ru-RU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next year    last month</a:t>
              </a:r>
              <a:endParaRPr lang="ru-RU" sz="3600" b="1" dirty="0" smtClean="0">
                <a:latin typeface="Arial" pitchFamily="34" charset="0"/>
                <a:cs typeface="Arial" pitchFamily="34" charset="0"/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in two days always  soon</a:t>
              </a:r>
              <a:endParaRPr lang="en-US" sz="3600" b="1" dirty="0" smtClean="0">
                <a:latin typeface="Arial" pitchFamily="34" charset="0"/>
                <a:ea typeface="Calibri" pitchFamily="34" charset="0"/>
                <a:cs typeface="Arial" pitchFamily="34" charset="0"/>
              </a:endParaRP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 smtClean="0">
                  <a:solidFill>
                    <a:srgbClr val="002060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at the moment    </a:t>
              </a: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sometimes</a:t>
              </a:r>
              <a:endParaRPr lang="en-US" sz="3600" b="1" dirty="0" smtClean="0">
                <a:latin typeface="Arial" pitchFamily="34" charset="0"/>
                <a:cs typeface="Arial" pitchFamily="34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6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Задание </a:t>
            </a:r>
            <a:r>
              <a:rPr lang="en-US" smtClean="0"/>
              <a:t>2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18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928662" y="1000108"/>
            <a:ext cx="5429288" cy="1785950"/>
            <a:chOff x="928662" y="1000108"/>
            <a:chExt cx="5429288" cy="178595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D5D5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2976" y="1142984"/>
              <a:ext cx="48577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Укажите местоимения, которые не могут быть подлежащим</a:t>
              </a:r>
              <a:endParaRPr lang="ru-RU" sz="2800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428728" y="3143248"/>
            <a:ext cx="7000924" cy="2928958"/>
            <a:chOff x="1428728" y="3143248"/>
            <a:chExt cx="7000924" cy="292895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428728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554" name="Rectangle 2"/>
            <p:cNvSpPr>
              <a:spLocks noChangeArrowheads="1"/>
            </p:cNvSpPr>
            <p:nvPr/>
          </p:nvSpPr>
          <p:spPr bwMode="auto">
            <a:xfrm>
              <a:off x="2143108" y="3500438"/>
              <a:ext cx="5429288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my   I   we   his  you  </a:t>
              </a:r>
              <a:endPara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her  </a:t>
              </a:r>
              <a:r>
                <a:rPr kumimoji="0" lang="ru-RU" sz="4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4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they   it  your </a:t>
              </a:r>
              <a:endPara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he   our   she</a:t>
              </a:r>
              <a:endPara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1428728" y="3071810"/>
            <a:ext cx="7000924" cy="3000396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my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I   we  </a:t>
            </a: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his  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you  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her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they   it </a:t>
            </a: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your </a:t>
            </a:r>
            <a:endParaRPr lang="ru-RU" sz="40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he   </a:t>
            </a:r>
            <a:r>
              <a:rPr lang="en-US" sz="4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our 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she</a:t>
            </a:r>
            <a:endParaRPr lang="en-US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19</a:t>
            </a:fld>
            <a:endParaRPr lang="ru-RU"/>
          </a:p>
        </p:txBody>
      </p:sp>
      <p:grpSp>
        <p:nvGrpSpPr>
          <p:cNvPr id="4" name="Группа 11"/>
          <p:cNvGrpSpPr/>
          <p:nvPr/>
        </p:nvGrpSpPr>
        <p:grpSpPr>
          <a:xfrm>
            <a:off x="928662" y="1000108"/>
            <a:ext cx="5429288" cy="1785950"/>
            <a:chOff x="928662" y="1000108"/>
            <a:chExt cx="5429288" cy="178595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CCCC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71604" y="1214422"/>
              <a:ext cx="414340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Поставьте глагол в нужную форму</a:t>
              </a:r>
            </a:p>
            <a:p>
              <a:pPr algn="ctr"/>
              <a:endParaRPr lang="ru-RU" sz="2800" b="1" dirty="0"/>
            </a:p>
          </p:txBody>
        </p:sp>
      </p:grpSp>
      <p:grpSp>
        <p:nvGrpSpPr>
          <p:cNvPr id="5" name="Группа 13"/>
          <p:cNvGrpSpPr/>
          <p:nvPr/>
        </p:nvGrpSpPr>
        <p:grpSpPr>
          <a:xfrm>
            <a:off x="1571604" y="3143248"/>
            <a:ext cx="7000924" cy="3241537"/>
            <a:chOff x="1357290" y="3143248"/>
            <a:chExt cx="7000924" cy="3241537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357290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3" name="Rectangle 1"/>
            <p:cNvSpPr>
              <a:spLocks noChangeArrowheads="1"/>
            </p:cNvSpPr>
            <p:nvPr/>
          </p:nvSpPr>
          <p:spPr bwMode="auto">
            <a:xfrm>
              <a:off x="1571604" y="3214686"/>
              <a:ext cx="6215106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 </a:t>
              </a:r>
              <a:r>
                <a:rPr lang="ru-RU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(</a:t>
              </a: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play)</a:t>
              </a:r>
              <a:r>
                <a:rPr lang="ru-RU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with a ball now.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She (take) a shower at the moment.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cs typeface="Times New Roman" pitchFamily="18" charset="0"/>
                </a:rPr>
                <a:t>They (have) lunch now.</a:t>
              </a:r>
              <a:endParaRPr lang="en-US" sz="4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endPara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15"/>
          <p:cNvGrpSpPr/>
          <p:nvPr/>
        </p:nvGrpSpPr>
        <p:grpSpPr>
          <a:xfrm>
            <a:off x="1571604" y="2857496"/>
            <a:ext cx="7000924" cy="3724096"/>
            <a:chOff x="1571604" y="2786058"/>
            <a:chExt cx="7000924" cy="372409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71604" y="3071810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4" name="Rectangle 2"/>
            <p:cNvSpPr>
              <a:spLocks noChangeArrowheads="1"/>
            </p:cNvSpPr>
            <p:nvPr/>
          </p:nvSpPr>
          <p:spPr bwMode="auto">
            <a:xfrm>
              <a:off x="1643042" y="2786058"/>
              <a:ext cx="6929486" cy="372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3600" b="1" dirty="0" smtClean="0"/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 </a:t>
              </a:r>
              <a:r>
                <a:rPr lang="en-US" sz="4000" b="1" dirty="0" smtClean="0">
                  <a:solidFill>
                    <a:srgbClr val="002060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am playing</a:t>
              </a:r>
              <a:r>
                <a:rPr lang="ru-RU" sz="4000" b="1" dirty="0" smtClean="0">
                  <a:solidFill>
                    <a:srgbClr val="002060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with a ball now.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She </a:t>
              </a:r>
              <a:r>
                <a:rPr lang="en-US" sz="4000" b="1" dirty="0" smtClean="0">
                  <a:solidFill>
                    <a:srgbClr val="002060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is taking </a:t>
              </a:r>
              <a:r>
                <a:rPr lang="en-US" sz="40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 shower at the moment.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 smtClean="0">
                  <a:latin typeface="Calibri" pitchFamily="34" charset="0"/>
                  <a:cs typeface="Times New Roman" pitchFamily="18" charset="0"/>
                </a:rPr>
                <a:t>They </a:t>
              </a:r>
              <a:r>
                <a:rPr lang="en-US" sz="4000" b="1" dirty="0" smtClean="0">
                  <a:solidFill>
                    <a:srgbClr val="002060"/>
                  </a:solidFill>
                  <a:latin typeface="Calibri" pitchFamily="34" charset="0"/>
                  <a:cs typeface="Times New Roman" pitchFamily="18" charset="0"/>
                </a:rPr>
                <a:t>are having </a:t>
              </a:r>
              <a:r>
                <a:rPr lang="en-US" sz="4000" b="1" dirty="0" smtClean="0">
                  <a:latin typeface="Calibri" pitchFamily="34" charset="0"/>
                  <a:cs typeface="Times New Roman" pitchFamily="18" charset="0"/>
                </a:rPr>
                <a:t>lunch now.</a:t>
              </a:r>
              <a:endParaRPr lang="en-US" sz="4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4000" b="1" dirty="0" smtClean="0"/>
            </a:p>
          </p:txBody>
        </p:sp>
      </p:grp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hlinkClick r:id="" action="ppaction://customshow?id=1&amp;return=true"/>
              </a:rPr>
              <a:t>Население королевства</a:t>
            </a:r>
            <a:endParaRPr lang="ru-RU" dirty="0" smtClean="0"/>
          </a:p>
          <a:p>
            <a:r>
              <a:rPr lang="ru-RU" dirty="0" smtClean="0">
                <a:hlinkClick r:id="" action="ppaction://customshow?id=2&amp;return=true"/>
              </a:rPr>
              <a:t>Особенности орфографии </a:t>
            </a:r>
            <a:endParaRPr lang="en-US" dirty="0" smtClean="0"/>
          </a:p>
          <a:p>
            <a:r>
              <a:rPr lang="ru-RU" dirty="0" smtClean="0">
                <a:hlinkClick r:id="" action="ppaction://customshow?id=12&amp;return=true"/>
              </a:rPr>
              <a:t>Утвердительные предложения</a:t>
            </a:r>
            <a:endParaRPr lang="ru-RU" dirty="0" smtClean="0"/>
          </a:p>
          <a:p>
            <a:r>
              <a:rPr lang="ru-RU" dirty="0" smtClean="0">
                <a:hlinkClick r:id="" action="ppaction://customshow?id=3&amp;return=true"/>
              </a:rPr>
              <a:t>Отрицательные предложения</a:t>
            </a:r>
            <a:endParaRPr lang="ru-RU" dirty="0" smtClean="0"/>
          </a:p>
          <a:p>
            <a:r>
              <a:rPr lang="ru-RU" dirty="0" smtClean="0">
                <a:hlinkClick r:id="" action="ppaction://customshow?id=4&amp;return=true"/>
              </a:rPr>
              <a:t>Вопросительные предложения</a:t>
            </a:r>
            <a:endParaRPr lang="ru-RU" dirty="0" smtClean="0"/>
          </a:p>
          <a:p>
            <a:r>
              <a:rPr lang="ru-RU" dirty="0" smtClean="0">
                <a:hlinkClick r:id="" action="ppaction://customshow?id=5&amp;return=true"/>
              </a:rPr>
              <a:t>Проверь себя</a:t>
            </a:r>
            <a:endParaRPr lang="ru-RU" dirty="0" smtClean="0"/>
          </a:p>
          <a:p>
            <a:r>
              <a:rPr lang="ru-RU" dirty="0" smtClean="0">
                <a:hlinkClick r:id="" action="ppaction://customshow?id=6&amp;return=true"/>
              </a:rPr>
              <a:t>Практические задания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20</a:t>
            </a:fld>
            <a:endParaRPr lang="ru-RU"/>
          </a:p>
        </p:txBody>
      </p:sp>
      <p:grpSp>
        <p:nvGrpSpPr>
          <p:cNvPr id="4" name="Группа 11"/>
          <p:cNvGrpSpPr/>
          <p:nvPr/>
        </p:nvGrpSpPr>
        <p:grpSpPr>
          <a:xfrm>
            <a:off x="928662" y="1000108"/>
            <a:ext cx="5429288" cy="2030196"/>
            <a:chOff x="928662" y="1000108"/>
            <a:chExt cx="5429288" cy="2030196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CCCC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71604" y="1214422"/>
              <a:ext cx="414340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Исправьте ошибки в отрицательных предложениях</a:t>
              </a:r>
            </a:p>
            <a:p>
              <a:pPr algn="ctr"/>
              <a:endParaRPr lang="ru-RU" sz="2800" b="1" dirty="0"/>
            </a:p>
          </p:txBody>
        </p:sp>
      </p:grpSp>
      <p:grpSp>
        <p:nvGrpSpPr>
          <p:cNvPr id="5" name="Группа 13"/>
          <p:cNvGrpSpPr/>
          <p:nvPr/>
        </p:nvGrpSpPr>
        <p:grpSpPr>
          <a:xfrm>
            <a:off x="1571604" y="3143248"/>
            <a:ext cx="7000924" cy="3241537"/>
            <a:chOff x="1357290" y="3143248"/>
            <a:chExt cx="7000924" cy="3241537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357290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3" name="Rectangle 1"/>
            <p:cNvSpPr>
              <a:spLocks noChangeArrowheads="1"/>
            </p:cNvSpPr>
            <p:nvPr/>
          </p:nvSpPr>
          <p:spPr bwMode="auto">
            <a:xfrm>
              <a:off x="1571604" y="3214686"/>
              <a:ext cx="6215106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 smtClean="0"/>
                <a:t>We  not watch TV now.</a:t>
              </a:r>
              <a:endParaRPr lang="ru-RU" sz="4000" b="1" dirty="0" smtClean="0"/>
            </a:p>
            <a:p>
              <a:pPr algn="ctr"/>
              <a:r>
                <a:rPr lang="en-US" sz="4000" b="1" dirty="0" smtClean="0"/>
                <a:t>He am not cleaning his room at the moment.</a:t>
              </a:r>
            </a:p>
            <a:p>
              <a:pPr algn="ctr"/>
              <a:r>
                <a:rPr lang="en-US" sz="4000" b="1" dirty="0" smtClean="0"/>
                <a:t>I not am dress now.</a:t>
              </a:r>
              <a:endParaRPr lang="ru-RU" sz="4000" b="1" dirty="0" smtClean="0"/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15"/>
          <p:cNvGrpSpPr/>
          <p:nvPr/>
        </p:nvGrpSpPr>
        <p:grpSpPr>
          <a:xfrm>
            <a:off x="1571604" y="2786058"/>
            <a:ext cx="7000924" cy="3477875"/>
            <a:chOff x="1571604" y="2786058"/>
            <a:chExt cx="7000924" cy="3477875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71604" y="3071810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4" name="Rectangle 2"/>
            <p:cNvSpPr>
              <a:spLocks noChangeArrowheads="1"/>
            </p:cNvSpPr>
            <p:nvPr/>
          </p:nvSpPr>
          <p:spPr bwMode="auto">
            <a:xfrm>
              <a:off x="1643042" y="2786058"/>
              <a:ext cx="6929486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3600" b="1" dirty="0" smtClean="0"/>
            </a:p>
            <a:p>
              <a:pPr algn="ctr"/>
              <a:r>
                <a:rPr lang="en-US" sz="3600" b="1" dirty="0" smtClean="0"/>
                <a:t>We </a:t>
              </a:r>
              <a:r>
                <a:rPr lang="en-US" sz="3600" b="1" dirty="0" smtClean="0">
                  <a:solidFill>
                    <a:srgbClr val="002060"/>
                  </a:solidFill>
                </a:rPr>
                <a:t>are not watching</a:t>
              </a:r>
              <a:r>
                <a:rPr lang="en-US" sz="3600" b="1" dirty="0" smtClean="0"/>
                <a:t> TV now.</a:t>
              </a:r>
              <a:endParaRPr lang="ru-RU" sz="3600" b="1" dirty="0" smtClean="0"/>
            </a:p>
            <a:p>
              <a:pPr algn="ctr"/>
              <a:r>
                <a:rPr lang="en-US" sz="3600" b="1" dirty="0" smtClean="0"/>
                <a:t>He </a:t>
              </a:r>
              <a:r>
                <a:rPr lang="en-US" sz="3600" b="1" dirty="0" smtClean="0">
                  <a:solidFill>
                    <a:srgbClr val="002060"/>
                  </a:solidFill>
                </a:rPr>
                <a:t>is not cleaning </a:t>
              </a:r>
              <a:r>
                <a:rPr lang="en-US" sz="3600" b="1" dirty="0" smtClean="0"/>
                <a:t>his room at the moment.</a:t>
              </a:r>
            </a:p>
            <a:p>
              <a:pPr algn="ctr"/>
              <a:r>
                <a:rPr lang="en-US" sz="3600" b="1" dirty="0" smtClean="0"/>
                <a:t>I </a:t>
              </a:r>
              <a:r>
                <a:rPr lang="en-US" sz="3600" b="1" dirty="0" smtClean="0">
                  <a:solidFill>
                    <a:srgbClr val="002060"/>
                  </a:solidFill>
                </a:rPr>
                <a:t>am not dressing </a:t>
              </a:r>
              <a:r>
                <a:rPr lang="en-US" sz="3600" b="1" dirty="0" smtClean="0"/>
                <a:t>now.</a:t>
              </a:r>
              <a:endParaRPr lang="ru-RU" sz="3600" b="1" dirty="0" smtClean="0"/>
            </a:p>
            <a:p>
              <a:pPr algn="ctr"/>
              <a:r>
                <a:rPr lang="en-US" sz="4000" b="1" dirty="0" smtClean="0"/>
                <a:t>  </a:t>
              </a:r>
              <a:endParaRPr lang="ru-RU" sz="4000" b="1" dirty="0" smtClean="0"/>
            </a:p>
          </p:txBody>
        </p:sp>
      </p:grp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21</a:t>
            </a:fld>
            <a:endParaRPr lang="ru-RU"/>
          </a:p>
        </p:txBody>
      </p:sp>
      <p:grpSp>
        <p:nvGrpSpPr>
          <p:cNvPr id="4" name="Группа 11"/>
          <p:cNvGrpSpPr/>
          <p:nvPr/>
        </p:nvGrpSpPr>
        <p:grpSpPr>
          <a:xfrm>
            <a:off x="928662" y="1000108"/>
            <a:ext cx="5429288" cy="1785950"/>
            <a:chOff x="928662" y="1000108"/>
            <a:chExt cx="5429288" cy="178595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CCCC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0100" y="1142984"/>
              <a:ext cx="514353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Составьте из рассыпавшихся слов вопросительные предложения</a:t>
              </a:r>
            </a:p>
            <a:p>
              <a:pPr algn="ctr"/>
              <a:endParaRPr lang="ru-RU" sz="2800" b="1" dirty="0"/>
            </a:p>
          </p:txBody>
        </p:sp>
      </p:grpSp>
      <p:grpSp>
        <p:nvGrpSpPr>
          <p:cNvPr id="5" name="Группа 13"/>
          <p:cNvGrpSpPr/>
          <p:nvPr/>
        </p:nvGrpSpPr>
        <p:grpSpPr>
          <a:xfrm>
            <a:off x="1428728" y="3143248"/>
            <a:ext cx="7143800" cy="2928958"/>
            <a:chOff x="1214414" y="3143248"/>
            <a:chExt cx="7143800" cy="292895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357290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3" name="Rectangle 1"/>
            <p:cNvSpPr>
              <a:spLocks noChangeArrowheads="1"/>
            </p:cNvSpPr>
            <p:nvPr/>
          </p:nvSpPr>
          <p:spPr bwMode="auto">
            <a:xfrm>
              <a:off x="1214414" y="3286124"/>
              <a:ext cx="71438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 smtClean="0"/>
                <a:t>Running, I, now, am?</a:t>
              </a:r>
            </a:p>
            <a:p>
              <a:pPr algn="ctr"/>
              <a:r>
                <a:rPr lang="en-US" sz="4000" b="1" dirty="0" smtClean="0"/>
                <a:t>Getting, she, at, up, is, moment?</a:t>
              </a:r>
            </a:p>
            <a:p>
              <a:pPr algn="ctr"/>
              <a:r>
                <a:rPr lang="en-US" sz="4000" b="1" dirty="0" smtClean="0"/>
                <a:t>You, playing, are, now, chess?</a:t>
              </a:r>
            </a:p>
          </p:txBody>
        </p:sp>
      </p:grpSp>
      <p:grpSp>
        <p:nvGrpSpPr>
          <p:cNvPr id="6" name="Группа 15"/>
          <p:cNvGrpSpPr/>
          <p:nvPr/>
        </p:nvGrpSpPr>
        <p:grpSpPr>
          <a:xfrm>
            <a:off x="1547664" y="3211868"/>
            <a:ext cx="7072362" cy="3315223"/>
            <a:chOff x="1500166" y="3143248"/>
            <a:chExt cx="7072362" cy="3315223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71604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4" name="Rectangle 2"/>
            <p:cNvSpPr>
              <a:spLocks noChangeArrowheads="1"/>
            </p:cNvSpPr>
            <p:nvPr/>
          </p:nvSpPr>
          <p:spPr bwMode="auto">
            <a:xfrm>
              <a:off x="1500166" y="3288372"/>
              <a:ext cx="7000924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Am I running now?</a:t>
              </a:r>
            </a:p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Is she getting up at the moment?</a:t>
              </a:r>
            </a:p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Are you playing chess now?</a:t>
              </a:r>
            </a:p>
            <a:p>
              <a:pPr algn="ctr"/>
              <a:endParaRPr lang="ru-RU" sz="4000" b="1" dirty="0" smtClean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22</a:t>
            </a:fld>
            <a:endParaRPr lang="ru-RU"/>
          </a:p>
        </p:txBody>
      </p:sp>
      <p:grpSp>
        <p:nvGrpSpPr>
          <p:cNvPr id="4" name="Группа 11"/>
          <p:cNvGrpSpPr/>
          <p:nvPr/>
        </p:nvGrpSpPr>
        <p:grpSpPr>
          <a:xfrm>
            <a:off x="928662" y="1000108"/>
            <a:ext cx="5429288" cy="1785950"/>
            <a:chOff x="928662" y="1000108"/>
            <a:chExt cx="5429288" cy="178595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8662" y="1000108"/>
              <a:ext cx="5429288" cy="1785950"/>
            </a:xfrm>
            <a:prstGeom prst="roundRect">
              <a:avLst/>
            </a:prstGeom>
            <a:solidFill>
              <a:srgbClr val="FFCCCC"/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0100" y="1142984"/>
              <a:ext cx="514353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Напишите сокращенную отрицательную форму</a:t>
              </a:r>
            </a:p>
            <a:p>
              <a:pPr algn="ctr"/>
              <a:endParaRPr lang="ru-RU" sz="2400" b="1" dirty="0" smtClean="0"/>
            </a:p>
            <a:p>
              <a:pPr algn="ctr"/>
              <a:endParaRPr lang="ru-RU" sz="2800" b="1" dirty="0"/>
            </a:p>
          </p:txBody>
        </p:sp>
      </p:grpSp>
      <p:grpSp>
        <p:nvGrpSpPr>
          <p:cNvPr id="5" name="Группа 13"/>
          <p:cNvGrpSpPr/>
          <p:nvPr/>
        </p:nvGrpSpPr>
        <p:grpSpPr>
          <a:xfrm>
            <a:off x="1571604" y="3143248"/>
            <a:ext cx="7000924" cy="2928958"/>
            <a:chOff x="1357290" y="3143248"/>
            <a:chExt cx="7000924" cy="292895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357290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3" name="Rectangle 1"/>
            <p:cNvSpPr>
              <a:spLocks noChangeArrowheads="1"/>
            </p:cNvSpPr>
            <p:nvPr/>
          </p:nvSpPr>
          <p:spPr bwMode="auto">
            <a:xfrm>
              <a:off x="1643042" y="3500438"/>
              <a:ext cx="6215106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 smtClean="0"/>
                <a:t>I am not ____</a:t>
              </a:r>
            </a:p>
            <a:p>
              <a:pPr algn="ctr"/>
              <a:r>
                <a:rPr lang="en-US" sz="4000" b="1" dirty="0" smtClean="0"/>
                <a:t>You are not ___</a:t>
              </a:r>
            </a:p>
            <a:p>
              <a:pPr algn="ctr"/>
              <a:r>
                <a:rPr lang="en-US" sz="4000" b="1" dirty="0" smtClean="0"/>
                <a:t>He is not ___</a:t>
              </a:r>
              <a:endParaRPr lang="ru-RU" sz="4000" b="1" dirty="0" smtClean="0"/>
            </a:p>
            <a:p>
              <a:pPr algn="ctr"/>
              <a:endParaRPr lang="en-US" sz="4000" b="1" dirty="0" smtClean="0"/>
            </a:p>
          </p:txBody>
        </p:sp>
      </p:grpSp>
      <p:grpSp>
        <p:nvGrpSpPr>
          <p:cNvPr id="6" name="Группа 15"/>
          <p:cNvGrpSpPr/>
          <p:nvPr/>
        </p:nvGrpSpPr>
        <p:grpSpPr>
          <a:xfrm>
            <a:off x="1571604" y="3143248"/>
            <a:ext cx="7000924" cy="2928958"/>
            <a:chOff x="1571604" y="3143248"/>
            <a:chExt cx="7000924" cy="2928958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71604" y="3143248"/>
              <a:ext cx="7000924" cy="2928958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394" name="Rectangle 2"/>
            <p:cNvSpPr>
              <a:spLocks noChangeArrowheads="1"/>
            </p:cNvSpPr>
            <p:nvPr/>
          </p:nvSpPr>
          <p:spPr bwMode="auto">
            <a:xfrm>
              <a:off x="1643042" y="3357562"/>
              <a:ext cx="6643734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I’m not </a:t>
              </a:r>
            </a:p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You aren’t </a:t>
              </a:r>
            </a:p>
            <a:p>
              <a:pPr algn="ctr"/>
              <a:r>
                <a:rPr lang="en-US" sz="4000" b="1" dirty="0" smtClean="0">
                  <a:solidFill>
                    <a:srgbClr val="002060"/>
                  </a:solidFill>
                </a:rPr>
                <a:t>He isn’t </a:t>
              </a:r>
              <a:endParaRPr lang="ru-RU" sz="40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4000" b="1" dirty="0" smtClean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Структура презентации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911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 авторе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Хоруженко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Лариса Петровна</a:t>
            </a:r>
          </a:p>
          <a:p>
            <a:r>
              <a:rPr lang="en-US" dirty="0" smtClean="0">
                <a:hlinkClick r:id="rId2"/>
              </a:rPr>
              <a:t>love61-07@rambler.ru</a:t>
            </a:r>
            <a:endParaRPr lang="ru-RU" dirty="0" smtClean="0"/>
          </a:p>
          <a:p>
            <a:r>
              <a:rPr lang="ru-RU" dirty="0" smtClean="0"/>
              <a:t>учитель английского языка </a:t>
            </a:r>
          </a:p>
          <a:p>
            <a:r>
              <a:rPr lang="ru-RU" dirty="0" smtClean="0"/>
              <a:t>высшей категории</a:t>
            </a:r>
          </a:p>
          <a:p>
            <a:r>
              <a:rPr lang="ru-RU" dirty="0" smtClean="0"/>
              <a:t>МАНОУ «Гимназия№2» г.Мариинск Кемеровская область</a:t>
            </a:r>
          </a:p>
          <a:p>
            <a:r>
              <a:rPr lang="en-US" dirty="0" smtClean="0">
                <a:hlinkClick r:id="rId3"/>
              </a:rPr>
              <a:t>gymnas2.</a:t>
            </a:r>
            <a:r>
              <a:rPr lang="ru-RU" dirty="0" err="1" smtClean="0">
                <a:hlinkClick r:id="rId3"/>
              </a:rPr>
              <a:t>mariinsk@</a:t>
            </a:r>
            <a:r>
              <a:rPr lang="en-US" dirty="0" err="1" smtClean="0">
                <a:hlinkClick r:id="rId3"/>
              </a:rPr>
              <a:t>yandex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8" name="Содержимое 7" descr="0003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967845" y="1600200"/>
            <a:ext cx="301730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smtClean="0">
                <a:hlinkClick r:id="rId3"/>
              </a:rPr>
              <a:t>https://my.1september.ru/magazine/delivery/eng/2012</a:t>
            </a:r>
            <a:r>
              <a:rPr lang="en-US" sz="3800" dirty="0" smtClean="0"/>
              <a:t> -</a:t>
            </a:r>
            <a:r>
              <a:rPr lang="ru-RU" sz="3800" dirty="0" smtClean="0"/>
              <a:t>журнал  «Английский язык», №</a:t>
            </a:r>
            <a:r>
              <a:rPr lang="en-US" sz="3800" dirty="0" smtClean="0"/>
              <a:t>2</a:t>
            </a:r>
            <a:r>
              <a:rPr lang="ru-RU" sz="3800" dirty="0" smtClean="0"/>
              <a:t>, 2012г.</a:t>
            </a:r>
          </a:p>
          <a:p>
            <a:r>
              <a:rPr lang="ru-RU" sz="3800" dirty="0" err="1" smtClean="0">
                <a:hlinkClick r:id="rId4"/>
              </a:rPr>
              <a:t>Срыбных</a:t>
            </a:r>
            <a:r>
              <a:rPr lang="ru-RU" sz="3800" dirty="0" smtClean="0">
                <a:hlinkClick r:id="rId4"/>
              </a:rPr>
              <a:t> Е.В. Технологические приемы. - </a:t>
            </a:r>
            <a:r>
              <a:rPr lang="ru-RU" sz="3800" dirty="0" smtClean="0">
                <a:hlinkClick r:id="rId5"/>
              </a:rPr>
              <a:t>http://www.it-n.ru/board.aspx?cat_no=323862&amp;tmpl=Thread&amp;BoardId=356695&amp;ThreadId=542182</a:t>
            </a:r>
            <a:endParaRPr lang="ru-RU" sz="3800" dirty="0" smtClean="0"/>
          </a:p>
          <a:p>
            <a:r>
              <a:rPr lang="ru-RU" sz="3800" dirty="0" smtClean="0"/>
              <a:t>Мастер-класс «Создание презентаций, используемых учителем на уроке»:</a:t>
            </a:r>
          </a:p>
          <a:p>
            <a:r>
              <a:rPr lang="ru-RU" sz="3800" dirty="0" smtClean="0">
                <a:hlinkClick r:id="rId6"/>
              </a:rPr>
              <a:t>Лебедев. С.Н. Как создать презентацию для урока.</a:t>
            </a:r>
            <a:endParaRPr lang="ru-RU" sz="3800" dirty="0" smtClean="0"/>
          </a:p>
          <a:p>
            <a:r>
              <a:rPr lang="ru-RU" sz="3800" dirty="0" smtClean="0">
                <a:hlinkClick r:id="rId7"/>
              </a:rPr>
              <a:t>Лебедев С.Н. Подготовка материала для презентации.</a:t>
            </a:r>
            <a:endParaRPr lang="ru-RU" sz="3800" dirty="0" smtClean="0"/>
          </a:p>
          <a:p>
            <a:r>
              <a:rPr lang="ru-RU" sz="3800" dirty="0" smtClean="0">
                <a:hlinkClick r:id="rId8"/>
              </a:rPr>
              <a:t>Лебедев С.Н. Создание макета презентации.</a:t>
            </a:r>
            <a:endParaRPr lang="ru-RU" sz="3800" dirty="0" smtClean="0"/>
          </a:p>
          <a:p>
            <a:r>
              <a:rPr lang="ru-RU" sz="3800" dirty="0" smtClean="0">
                <a:hlinkClick r:id="rId9"/>
              </a:rPr>
              <a:t>Лебедев С.Н. Структура презентации.</a:t>
            </a:r>
            <a:endParaRPr lang="ru-RU" sz="3800" dirty="0" smtClean="0"/>
          </a:p>
          <a:p>
            <a:r>
              <a:rPr lang="ru-RU" sz="3800" dirty="0" smtClean="0">
                <a:hlinkClick r:id="rId10"/>
              </a:rPr>
              <a:t>Лебедев С.Н. Создание собственного технологического приёма.</a:t>
            </a:r>
            <a:endParaRPr lang="ru-RU" sz="3800" dirty="0" smtClean="0"/>
          </a:p>
          <a:p>
            <a:r>
              <a:rPr lang="ru-RU" sz="3800" dirty="0" smtClean="0">
                <a:hlinkClick r:id="rId11"/>
              </a:rPr>
              <a:t>Лебедев С.Н. Информационное заполнение слайдов.</a:t>
            </a:r>
            <a:endParaRPr lang="ru-RU" sz="3800" dirty="0" smtClean="0"/>
          </a:p>
          <a:p>
            <a:r>
              <a:rPr lang="ru-RU" sz="3800" dirty="0" smtClean="0">
                <a:hlinkClick r:id="rId12"/>
              </a:rPr>
              <a:t>Лебедев С.Н. Настройка показа.</a:t>
            </a:r>
            <a:endParaRPr lang="ru-RU" sz="3800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 smtClean="0">
              <a:hlinkClick r:id="rId13"/>
            </a:endParaRPr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900" dirty="0" smtClean="0">
                <a:hlinkClick r:id="rId3"/>
              </a:rPr>
              <a:t>http://s010.radikal.ru/i313/1102/75/2da2d512e325.png - ramk162</a:t>
            </a:r>
            <a:endParaRPr lang="ru-RU" sz="2900" dirty="0" smtClean="0">
              <a:hlinkClick r:id="rId4"/>
            </a:endParaRPr>
          </a:p>
          <a:p>
            <a:endParaRPr lang="ru-RU" sz="2900" dirty="0" smtClean="0">
              <a:hlinkClick r:id="rId5"/>
            </a:endParaRPr>
          </a:p>
          <a:p>
            <a:r>
              <a:rPr lang="ru-RU" sz="2900" dirty="0" smtClean="0"/>
              <a:t> </a:t>
            </a:r>
            <a:r>
              <a:rPr lang="ru-RU" sz="2900" dirty="0" smtClean="0">
                <a:hlinkClick r:id="rId6"/>
              </a:rPr>
              <a:t>http://img-fotki.yandex.ru/get/9325/981986.46/0_87996_404f6b4a_orig</a:t>
            </a:r>
            <a:r>
              <a:rPr lang="ru-RU" sz="2900" dirty="0" smtClean="0"/>
              <a:t> - виньетка</a:t>
            </a:r>
          </a:p>
          <a:p>
            <a:r>
              <a:rPr lang="en-US" sz="2900" dirty="0" smtClean="0">
                <a:hlinkClick r:id="rId7"/>
              </a:rPr>
              <a:t>https</a:t>
            </a:r>
            <a:r>
              <a:rPr lang="ru-RU" sz="2900" dirty="0" smtClean="0">
                <a:hlinkClick r:id="rId7"/>
              </a:rPr>
              <a:t>://</a:t>
            </a:r>
            <a:r>
              <a:rPr lang="en-US" sz="2900" dirty="0" smtClean="0">
                <a:hlinkClick r:id="rId7"/>
              </a:rPr>
              <a:t>www</a:t>
            </a:r>
            <a:r>
              <a:rPr lang="ru-RU" sz="2900" dirty="0" smtClean="0">
                <a:hlinkClick r:id="rId7"/>
              </a:rPr>
              <a:t>.</a:t>
            </a:r>
            <a:r>
              <a:rPr lang="en-US" sz="2900" dirty="0" err="1" smtClean="0">
                <a:hlinkClick r:id="rId7"/>
              </a:rPr>
              <a:t>google</a:t>
            </a:r>
            <a:r>
              <a:rPr lang="ru-RU" sz="2900" dirty="0" smtClean="0">
                <a:hlinkClick r:id="rId7"/>
              </a:rPr>
              <a:t>.</a:t>
            </a:r>
            <a:r>
              <a:rPr lang="en-US" sz="2900" dirty="0" err="1" smtClean="0">
                <a:hlinkClick r:id="rId7"/>
              </a:rPr>
              <a:t>ru</a:t>
            </a:r>
            <a:r>
              <a:rPr lang="ru-RU" sz="2900" dirty="0" smtClean="0">
                <a:hlinkClick r:id="rId7"/>
              </a:rPr>
              <a:t>/</a:t>
            </a:r>
            <a:r>
              <a:rPr lang="en-US" sz="2900" dirty="0" err="1" smtClean="0">
                <a:hlinkClick r:id="rId7"/>
              </a:rPr>
              <a:t>url</a:t>
            </a:r>
            <a:r>
              <a:rPr lang="ru-RU" sz="2900" dirty="0" smtClean="0">
                <a:hlinkClick r:id="rId7"/>
              </a:rPr>
              <a:t>?</a:t>
            </a:r>
            <a:r>
              <a:rPr lang="en-US" sz="2900" dirty="0" err="1" smtClean="0">
                <a:hlinkClick r:id="rId7"/>
              </a:rPr>
              <a:t>url</a:t>
            </a:r>
            <a:r>
              <a:rPr lang="ru-RU" sz="2900" dirty="0" smtClean="0">
                <a:hlinkClick r:id="rId7"/>
              </a:rPr>
              <a:t>=</a:t>
            </a:r>
            <a:r>
              <a:rPr lang="en-US" sz="2900" dirty="0" smtClean="0">
                <a:hlinkClick r:id="rId7"/>
              </a:rPr>
              <a:t>http</a:t>
            </a:r>
            <a:r>
              <a:rPr lang="ru-RU" sz="2900" dirty="0" smtClean="0">
                <a:hlinkClick r:id="rId7"/>
              </a:rPr>
              <a:t>://</a:t>
            </a:r>
            <a:r>
              <a:rPr lang="en-US" sz="2900" dirty="0" err="1" smtClean="0">
                <a:hlinkClick r:id="rId7"/>
              </a:rPr>
              <a:t>equigalaxy</a:t>
            </a:r>
            <a:r>
              <a:rPr lang="ru-RU" sz="2900" dirty="0" smtClean="0">
                <a:hlinkClick r:id="rId7"/>
              </a:rPr>
              <a:t>.</a:t>
            </a:r>
            <a:r>
              <a:rPr lang="en-US" sz="2900" dirty="0" err="1" smtClean="0">
                <a:hlinkClick r:id="rId7"/>
              </a:rPr>
              <a:t>ru</a:t>
            </a:r>
            <a:r>
              <a:rPr lang="ru-RU" sz="2900" dirty="0" smtClean="0">
                <a:hlinkClick r:id="rId7"/>
              </a:rPr>
              <a:t>/%3</a:t>
            </a:r>
            <a:r>
              <a:rPr lang="en-US" sz="2900" dirty="0" err="1" smtClean="0">
                <a:hlinkClick r:id="rId7"/>
              </a:rPr>
              <a:t>Fpaged</a:t>
            </a:r>
            <a:r>
              <a:rPr lang="ru-RU" sz="2900" dirty="0" smtClean="0">
                <a:hlinkClick r:id="rId7"/>
              </a:rPr>
              <a:t>%3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2&amp;</a:t>
            </a:r>
            <a:r>
              <a:rPr lang="en-US" sz="2900" dirty="0" err="1" smtClean="0">
                <a:hlinkClick r:id="rId7"/>
              </a:rPr>
              <a:t>rct</a:t>
            </a:r>
            <a:r>
              <a:rPr lang="ru-RU" sz="2900" dirty="0" smtClean="0">
                <a:hlinkClick r:id="rId7"/>
              </a:rPr>
              <a:t>=</a:t>
            </a:r>
            <a:r>
              <a:rPr lang="en-US" sz="2900" dirty="0" smtClean="0">
                <a:hlinkClick r:id="rId7"/>
              </a:rPr>
              <a:t>j</a:t>
            </a:r>
            <a:r>
              <a:rPr lang="ru-RU" sz="2900" dirty="0" smtClean="0">
                <a:hlinkClick r:id="rId7"/>
              </a:rPr>
              <a:t>&amp;</a:t>
            </a:r>
            <a:r>
              <a:rPr lang="en-US" sz="2900" dirty="0" err="1" smtClean="0">
                <a:hlinkClick r:id="rId7"/>
              </a:rPr>
              <a:t>sa</a:t>
            </a:r>
            <a:r>
              <a:rPr lang="ru-RU" sz="2900" dirty="0" smtClean="0">
                <a:hlinkClick r:id="rId7"/>
              </a:rPr>
              <a:t>=</a:t>
            </a:r>
            <a:r>
              <a:rPr lang="en-US" sz="2900" dirty="0" smtClean="0">
                <a:hlinkClick r:id="rId7"/>
              </a:rPr>
              <a:t>U</a:t>
            </a:r>
            <a:r>
              <a:rPr lang="ru-RU" sz="2900" dirty="0" smtClean="0">
                <a:hlinkClick r:id="rId7"/>
              </a:rPr>
              <a:t>&amp;</a:t>
            </a:r>
            <a:r>
              <a:rPr lang="en-US" sz="2900" dirty="0" err="1" smtClean="0">
                <a:hlinkClick r:id="rId7"/>
              </a:rPr>
              <a:t>ei</a:t>
            </a:r>
            <a:r>
              <a:rPr lang="ru-RU" sz="2900" dirty="0" smtClean="0">
                <a:hlinkClick r:id="rId7"/>
              </a:rPr>
              <a:t>=</a:t>
            </a:r>
            <a:r>
              <a:rPr lang="en-US" sz="2900" dirty="0" smtClean="0">
                <a:hlinkClick r:id="rId7"/>
              </a:rPr>
              <a:t>HFG</a:t>
            </a:r>
            <a:r>
              <a:rPr lang="ru-RU" sz="2900" dirty="0" smtClean="0">
                <a:hlinkClick r:id="rId7"/>
              </a:rPr>
              <a:t>4</a:t>
            </a:r>
            <a:r>
              <a:rPr lang="en-US" sz="2900" dirty="0" err="1" smtClean="0">
                <a:hlinkClick r:id="rId7"/>
              </a:rPr>
              <a:t>UsDFG</a:t>
            </a:r>
            <a:r>
              <a:rPr lang="ru-RU" sz="2900" dirty="0" smtClean="0">
                <a:hlinkClick r:id="rId7"/>
              </a:rPr>
              <a:t>4</a:t>
            </a:r>
            <a:r>
              <a:rPr lang="en-US" sz="2900" dirty="0" err="1" smtClean="0">
                <a:hlinkClick r:id="rId7"/>
              </a:rPr>
              <a:t>fk</a:t>
            </a:r>
            <a:r>
              <a:rPr lang="ru-RU" sz="2900" dirty="0" smtClean="0">
                <a:hlinkClick r:id="rId7"/>
              </a:rPr>
              <a:t>4</a:t>
            </a:r>
            <a:r>
              <a:rPr lang="en-US" sz="2900" dirty="0" smtClean="0">
                <a:hlinkClick r:id="rId7"/>
              </a:rPr>
              <a:t>QT</a:t>
            </a:r>
            <a:r>
              <a:rPr lang="ru-RU" sz="2900" dirty="0" smtClean="0">
                <a:hlinkClick r:id="rId7"/>
              </a:rPr>
              <a:t>36</a:t>
            </a:r>
            <a:r>
              <a:rPr lang="en-US" sz="2900" dirty="0" smtClean="0">
                <a:hlinkClick r:id="rId7"/>
              </a:rPr>
              <a:t>IHIBQ</a:t>
            </a:r>
            <a:r>
              <a:rPr lang="ru-RU" sz="2900" dirty="0" smtClean="0">
                <a:hlinkClick r:id="rId7"/>
              </a:rPr>
              <a:t>&amp;</a:t>
            </a:r>
            <a:r>
              <a:rPr lang="en-US" sz="2900" dirty="0" err="1" smtClean="0">
                <a:hlinkClick r:id="rId7"/>
              </a:rPr>
              <a:t>ved</a:t>
            </a:r>
            <a:r>
              <a:rPr lang="ru-RU" sz="2900" dirty="0" smtClean="0">
                <a:hlinkClick r:id="rId7"/>
              </a:rPr>
              <a:t>=0</a:t>
            </a:r>
            <a:r>
              <a:rPr lang="en-US" sz="2900" dirty="0" err="1" smtClean="0">
                <a:hlinkClick r:id="rId7"/>
              </a:rPr>
              <a:t>CCwQ</a:t>
            </a:r>
            <a:r>
              <a:rPr lang="ru-RU" sz="2900" dirty="0" smtClean="0">
                <a:hlinkClick r:id="rId7"/>
              </a:rPr>
              <a:t>9</a:t>
            </a:r>
            <a:r>
              <a:rPr lang="en-US" sz="2900" dirty="0" err="1" smtClean="0">
                <a:hlinkClick r:id="rId7"/>
              </a:rPr>
              <a:t>QEwAQ</a:t>
            </a:r>
            <a:r>
              <a:rPr lang="ru-RU" sz="2900" dirty="0" smtClean="0">
                <a:hlinkClick r:id="rId7"/>
              </a:rPr>
              <a:t>&amp;</a:t>
            </a:r>
            <a:r>
              <a:rPr lang="en-US" sz="2900" dirty="0" smtClean="0">
                <a:hlinkClick r:id="rId7"/>
              </a:rPr>
              <a:t>q</a:t>
            </a:r>
            <a:r>
              <a:rPr lang="ru-RU" sz="2900" dirty="0" smtClean="0">
                <a:hlinkClick r:id="rId7"/>
              </a:rPr>
              <a:t>=%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0%</a:t>
            </a:r>
            <a:r>
              <a:rPr lang="en-US" sz="2900" dirty="0" smtClean="0">
                <a:hlinkClick r:id="rId7"/>
              </a:rPr>
              <a:t>BA</a:t>
            </a:r>
            <a:r>
              <a:rPr lang="ru-RU" sz="2900" dirty="0" smtClean="0">
                <a:hlinkClick r:id="rId7"/>
              </a:rPr>
              <a:t>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0%</a:t>
            </a:r>
            <a:r>
              <a:rPr lang="en-US" sz="2900" dirty="0" smtClean="0">
                <a:hlinkClick r:id="rId7"/>
              </a:rPr>
              <a:t>BE</a:t>
            </a:r>
            <a:r>
              <a:rPr lang="ru-RU" sz="2900" dirty="0" smtClean="0">
                <a:hlinkClick r:id="rId7"/>
              </a:rPr>
              <a:t>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1%80%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0%</a:t>
            </a:r>
            <a:r>
              <a:rPr lang="en-US" sz="2900" dirty="0" smtClean="0">
                <a:hlinkClick r:id="rId7"/>
              </a:rPr>
              <a:t>BE</a:t>
            </a:r>
            <a:r>
              <a:rPr lang="ru-RU" sz="2900" dirty="0" smtClean="0">
                <a:hlinkClick r:id="rId7"/>
              </a:rPr>
              <a:t>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0%</a:t>
            </a:r>
            <a:r>
              <a:rPr lang="en-US" sz="2900" dirty="0" smtClean="0">
                <a:hlinkClick r:id="rId7"/>
              </a:rPr>
              <a:t>BD</a:t>
            </a:r>
            <a:r>
              <a:rPr lang="ru-RU" sz="2900" dirty="0" smtClean="0">
                <a:hlinkClick r:id="rId7"/>
              </a:rPr>
              <a:t>%</a:t>
            </a:r>
            <a:r>
              <a:rPr lang="en-US" sz="2900" dirty="0" smtClean="0">
                <a:hlinkClick r:id="rId7"/>
              </a:rPr>
              <a:t>D</a:t>
            </a:r>
            <a:r>
              <a:rPr lang="ru-RU" sz="2900" dirty="0" smtClean="0">
                <a:hlinkClick r:id="rId7"/>
              </a:rPr>
              <a:t>0%</a:t>
            </a:r>
            <a:r>
              <a:rPr lang="en-US" sz="2900" dirty="0" smtClean="0">
                <a:hlinkClick r:id="rId7"/>
              </a:rPr>
              <a:t>B</a:t>
            </a:r>
            <a:r>
              <a:rPr lang="ru-RU" sz="2900" dirty="0" smtClean="0">
                <a:hlinkClick r:id="rId7"/>
              </a:rPr>
              <a:t>0+</a:t>
            </a:r>
            <a:r>
              <a:rPr lang="en-US" sz="2900" dirty="0" err="1" smtClean="0">
                <a:hlinkClick r:id="rId7"/>
              </a:rPr>
              <a:t>png</a:t>
            </a:r>
            <a:r>
              <a:rPr lang="ru-RU" sz="2900" dirty="0" smtClean="0">
                <a:hlinkClick r:id="rId7"/>
              </a:rPr>
              <a:t>&amp;</a:t>
            </a:r>
            <a:r>
              <a:rPr lang="en-US" sz="2900" dirty="0" err="1" smtClean="0">
                <a:hlinkClick r:id="rId7"/>
              </a:rPr>
              <a:t>usg</a:t>
            </a:r>
            <a:r>
              <a:rPr lang="ru-RU" sz="2900" dirty="0" smtClean="0">
                <a:hlinkClick r:id="rId7"/>
              </a:rPr>
              <a:t>=</a:t>
            </a:r>
            <a:r>
              <a:rPr lang="en-US" sz="2900" dirty="0" err="1" smtClean="0">
                <a:hlinkClick r:id="rId7"/>
              </a:rPr>
              <a:t>AFQjCNEZ</a:t>
            </a:r>
            <a:r>
              <a:rPr lang="ru-RU" sz="2900" dirty="0" smtClean="0">
                <a:hlinkClick r:id="rId7"/>
              </a:rPr>
              <a:t>_</a:t>
            </a:r>
            <a:r>
              <a:rPr lang="en-US" sz="2900" dirty="0" err="1" smtClean="0">
                <a:hlinkClick r:id="rId7"/>
              </a:rPr>
              <a:t>uW</a:t>
            </a:r>
            <a:r>
              <a:rPr lang="ru-RU" sz="2900" dirty="0" smtClean="0">
                <a:hlinkClick r:id="rId7"/>
              </a:rPr>
              <a:t>8_9</a:t>
            </a:r>
            <a:r>
              <a:rPr lang="en-US" sz="2900" dirty="0" err="1" smtClean="0">
                <a:hlinkClick r:id="rId7"/>
              </a:rPr>
              <a:t>xLxTF</a:t>
            </a:r>
            <a:r>
              <a:rPr lang="ru-RU" sz="2900" dirty="0" smtClean="0">
                <a:hlinkClick r:id="rId7"/>
              </a:rPr>
              <a:t>4</a:t>
            </a:r>
            <a:r>
              <a:rPr lang="en-US" sz="2900" dirty="0" smtClean="0">
                <a:hlinkClick r:id="rId7"/>
              </a:rPr>
              <a:t>HS</a:t>
            </a:r>
            <a:r>
              <a:rPr lang="ru-RU" sz="2900" dirty="0" smtClean="0">
                <a:hlinkClick r:id="rId7"/>
              </a:rPr>
              <a:t>5</a:t>
            </a:r>
            <a:r>
              <a:rPr lang="en-US" sz="2900" dirty="0" err="1" smtClean="0">
                <a:hlinkClick r:id="rId7"/>
              </a:rPr>
              <a:t>rHZj</a:t>
            </a:r>
            <a:r>
              <a:rPr lang="ru-RU" sz="2900" dirty="0" smtClean="0">
                <a:hlinkClick r:id="rId7"/>
              </a:rPr>
              <a:t>63</a:t>
            </a:r>
            <a:r>
              <a:rPr lang="en-US" sz="2900" dirty="0" err="1" smtClean="0">
                <a:hlinkClick r:id="rId7"/>
              </a:rPr>
              <a:t>tY</a:t>
            </a:r>
            <a:r>
              <a:rPr lang="ru-RU" sz="2900" dirty="0" smtClean="0">
                <a:hlinkClick r:id="rId7"/>
              </a:rPr>
              <a:t>8</a:t>
            </a:r>
            <a:r>
              <a:rPr lang="en-US" sz="2900" dirty="0" smtClean="0">
                <a:hlinkClick r:id="rId7"/>
              </a:rPr>
              <a:t>YA</a:t>
            </a:r>
            <a:r>
              <a:rPr lang="ru-RU" sz="2900" dirty="0" smtClean="0">
                <a:hlinkClick r:id="rId5"/>
              </a:rPr>
              <a:t> – корона</a:t>
            </a:r>
          </a:p>
          <a:p>
            <a:r>
              <a:rPr lang="ru-RU" sz="2900" dirty="0" smtClean="0">
                <a:hlinkClick r:id="rId5"/>
              </a:rPr>
              <a:t>https://encrypted-tbn2.gstatic.com/images?q=tbn:ANd9GcRHTsgKLQPPCaQyfW-FgZ4sK8a_n52-6CC4knr2d4rGntK8ZHwX2MO22IY</a:t>
            </a:r>
            <a:r>
              <a:rPr lang="ru-RU" sz="2900" dirty="0" smtClean="0">
                <a:hlinkClick r:id="rId6"/>
              </a:rPr>
              <a:t> </a:t>
            </a:r>
            <a:r>
              <a:rPr lang="ru-RU" sz="2900" dirty="0" smtClean="0">
                <a:hlinkClick r:id="rId7"/>
              </a:rPr>
              <a:t> -  корона2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Лицензионное соглашение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Любая </a:t>
            </a:r>
            <a:r>
              <a:rPr lang="ru-RU" dirty="0" err="1" smtClean="0"/>
              <a:t>републикация</a:t>
            </a:r>
            <a:r>
              <a:rPr lang="ru-RU" dirty="0" smtClean="0"/>
              <a:t> материалов в соответствии со ст.1270 ГК РФ допускается только после согласования с их авторами.</a:t>
            </a:r>
          </a:p>
          <a:p>
            <a:r>
              <a:rPr lang="ru-RU" dirty="0" smtClean="0"/>
              <a:t>Не удалять Технические слайды. Не изменять Лицензионное соглашение и Пояснительную записку.</a:t>
            </a:r>
          </a:p>
          <a:p>
            <a:r>
              <a:rPr lang="ru-RU" dirty="0" smtClean="0"/>
              <a:t>Запрещается частичное или полное копирование объектов презентации для вставки в другие ресурсы.</a:t>
            </a:r>
          </a:p>
          <a:p>
            <a:r>
              <a:rPr lang="ru-RU" dirty="0" smtClean="0"/>
              <a:t>При использовании презентации обязательное упоминание автора.</a:t>
            </a:r>
          </a:p>
          <a:p>
            <a:r>
              <a:rPr lang="ru-RU" dirty="0" smtClean="0"/>
              <a:t>Учитель может использовать данную презентацию на уроках, не внося в нее изменений.</a:t>
            </a:r>
          </a:p>
          <a:p>
            <a:r>
              <a:rPr lang="ru-RU" dirty="0" smtClean="0">
                <a:hlinkClick r:id="rId2" tooltip="Мы уважаем авторские права учителя!"/>
              </a:rPr>
              <a:t>Мы уважаем авторские права учителя!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Предмет: английский язык 5 класс</a:t>
            </a:r>
          </a:p>
          <a:p>
            <a:r>
              <a:rPr lang="ru-RU" dirty="0" smtClean="0"/>
              <a:t>Название материала: </a:t>
            </a:r>
            <a:r>
              <a:rPr lang="en-US" dirty="0" smtClean="0"/>
              <a:t>The Present Continuous Tense</a:t>
            </a:r>
            <a:endParaRPr lang="ru-RU" dirty="0" smtClean="0"/>
          </a:p>
          <a:p>
            <a:r>
              <a:rPr lang="ru-RU" dirty="0" smtClean="0"/>
              <a:t>Автор: </a:t>
            </a:r>
            <a:r>
              <a:rPr lang="ru-RU" dirty="0" err="1" smtClean="0"/>
              <a:t>Хоруженко</a:t>
            </a:r>
            <a:r>
              <a:rPr lang="ru-RU" dirty="0" smtClean="0"/>
              <a:t> Лариса Петровна</a:t>
            </a:r>
          </a:p>
          <a:p>
            <a:r>
              <a:rPr lang="ru-RU" dirty="0" smtClean="0"/>
              <a:t>Вид ресурса: презентация  </a:t>
            </a:r>
            <a:r>
              <a:rPr lang="en-US" dirty="0" smtClean="0"/>
              <a:t>Microsoft PowerPoint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УМК: любой</a:t>
            </a:r>
          </a:p>
          <a:p>
            <a:r>
              <a:rPr lang="ru-RU" dirty="0" smtClean="0"/>
              <a:t>Как реализуется на уроке: при изучении нового материала, при повторении</a:t>
            </a:r>
          </a:p>
          <a:p>
            <a:r>
              <a:rPr lang="ru-RU" dirty="0" smtClean="0"/>
              <a:t>Необходимое оборудование: операционная система </a:t>
            </a:r>
            <a:r>
              <a:rPr lang="en-US" dirty="0" smtClean="0"/>
              <a:t>Windows XP (32-</a:t>
            </a:r>
            <a:r>
              <a:rPr lang="ru-RU" dirty="0" smtClean="0"/>
              <a:t>разрядная), установленная на компьютер </a:t>
            </a:r>
            <a:r>
              <a:rPr lang="en-GB" dirty="0" smtClean="0"/>
              <a:t>PowerPoint</a:t>
            </a:r>
            <a:r>
              <a:rPr lang="ru-RU" dirty="0" smtClean="0"/>
              <a:t> не ниже версии 2007.</a:t>
            </a:r>
          </a:p>
          <a:p>
            <a:r>
              <a:rPr lang="ru-RU" dirty="0" smtClean="0"/>
              <a:t>Методические рекомендации по использованию: при изучении материала использовать гиперссылки по порядку, при повторении использовать в произвольном порядке.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Король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20" name="Рисунок 19" descr="рис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714356"/>
            <a:ext cx="6286544" cy="4714908"/>
          </a:xfrm>
          <a:prstGeom prst="roundRect">
            <a:avLst/>
          </a:prstGeom>
          <a:ln w="38100">
            <a:solidFill>
              <a:schemeClr val="accent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1" name="Рисунок 20" descr="рис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714356"/>
            <a:ext cx="6286544" cy="4714908"/>
          </a:xfrm>
          <a:prstGeom prst="roundRect">
            <a:avLst/>
          </a:prstGeom>
          <a:ln w="38100">
            <a:solidFill>
              <a:schemeClr val="accent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слайд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858412" y="34290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42775E-6 L -0.2283 -0.11538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0.23611 -0.1158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Жители королевства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C475-2F5C-4261-8AAD-32BD465FA8AC}" type="slidenum">
              <a:rPr lang="ru-RU" smtClean="0"/>
              <a:pPr/>
              <a:t>4</a:t>
            </a:fld>
            <a:endParaRPr lang="ru-RU"/>
          </a:p>
        </p:txBody>
      </p:sp>
      <p:grpSp>
        <p:nvGrpSpPr>
          <p:cNvPr id="13" name="рис1"/>
          <p:cNvGrpSpPr/>
          <p:nvPr/>
        </p:nvGrpSpPr>
        <p:grpSpPr>
          <a:xfrm>
            <a:off x="2786051" y="2210915"/>
            <a:ext cx="3248226" cy="2436169"/>
            <a:chOff x="2786051" y="2326990"/>
            <a:chExt cx="3248226" cy="2436169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pic>
          <p:nvPicPr>
            <p:cNvPr id="11" name="Рисунок 10" descr="Рис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86051" y="2326990"/>
              <a:ext cx="3248226" cy="2436169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2" name="TextBox 11" hidden="1"/>
            <p:cNvSpPr txBox="1"/>
            <p:nvPr/>
          </p:nvSpPr>
          <p:spPr>
            <a:xfrm>
              <a:off x="2857488" y="4000504"/>
              <a:ext cx="1857388" cy="578882"/>
            </a:xfrm>
            <a:prstGeom prst="round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Надпись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рис2"/>
          <p:cNvGrpSpPr/>
          <p:nvPr/>
        </p:nvGrpSpPr>
        <p:grpSpPr>
          <a:xfrm>
            <a:off x="2571736" y="2102454"/>
            <a:ext cx="3537457" cy="2653092"/>
            <a:chOff x="2821753" y="2218528"/>
            <a:chExt cx="3537457" cy="2653092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pic>
          <p:nvPicPr>
            <p:cNvPr id="15" name="Рисунок 14" descr="Рис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21753" y="2218528"/>
              <a:ext cx="3537457" cy="2653092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6" name="TextBox 15" hidden="1"/>
            <p:cNvSpPr txBox="1"/>
            <p:nvPr/>
          </p:nvSpPr>
          <p:spPr>
            <a:xfrm>
              <a:off x="2857488" y="4000504"/>
              <a:ext cx="1857388" cy="578882"/>
            </a:xfrm>
            <a:prstGeom prst="round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Надпись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рис3"/>
          <p:cNvGrpSpPr/>
          <p:nvPr/>
        </p:nvGrpSpPr>
        <p:grpSpPr>
          <a:xfrm>
            <a:off x="2571736" y="1990326"/>
            <a:ext cx="3836464" cy="2877348"/>
            <a:chOff x="2821753" y="2106400"/>
            <a:chExt cx="3836464" cy="2877348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pic>
          <p:nvPicPr>
            <p:cNvPr id="18" name="Рисунок 17" descr="Рис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21753" y="2106400"/>
              <a:ext cx="3836464" cy="2877348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9" name="TextBox 18" hidden="1"/>
            <p:cNvSpPr txBox="1"/>
            <p:nvPr/>
          </p:nvSpPr>
          <p:spPr>
            <a:xfrm>
              <a:off x="2857488" y="4000504"/>
              <a:ext cx="1857388" cy="578882"/>
            </a:xfrm>
            <a:prstGeom prst="round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</a:rPr>
                <a:t>Надпись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42910" y="1000108"/>
            <a:ext cx="2357454" cy="830997"/>
            <a:chOff x="642910" y="1000108"/>
            <a:chExt cx="2357454" cy="830997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14348" y="1071546"/>
              <a:ext cx="2286016" cy="714380"/>
            </a:xfrm>
            <a:prstGeom prst="roundRect">
              <a:avLst/>
            </a:prstGeom>
            <a:solidFill>
              <a:srgbClr val="FFC000"/>
            </a:solidFill>
            <a:ln w="28575"/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2910" y="1000108"/>
              <a:ext cx="22860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Первые</a:t>
              </a:r>
            </a:p>
            <a:p>
              <a:pPr algn="ctr"/>
              <a:r>
                <a:rPr lang="ru-RU" sz="2400" b="1" dirty="0" smtClean="0"/>
                <a:t>лица</a:t>
              </a:r>
              <a:endParaRPr lang="ru-RU" sz="2400" b="1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643306" y="2071678"/>
            <a:ext cx="2286016" cy="830997"/>
            <a:chOff x="3643306" y="2071678"/>
            <a:chExt cx="2286016" cy="830997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643306" y="2143116"/>
              <a:ext cx="2286016" cy="71438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/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57620" y="2071678"/>
              <a:ext cx="1928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Вторые</a:t>
              </a:r>
            </a:p>
            <a:p>
              <a:pPr algn="ctr"/>
              <a:r>
                <a:rPr lang="ru-RU" sz="2400" b="1" dirty="0" smtClean="0"/>
                <a:t> лица</a:t>
              </a:r>
              <a:endParaRPr lang="ru-RU" sz="2400" b="1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643702" y="3071810"/>
            <a:ext cx="2286016" cy="830997"/>
            <a:chOff x="6643702" y="3071810"/>
            <a:chExt cx="2286016" cy="830997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6643702" y="3143248"/>
              <a:ext cx="2286016" cy="714380"/>
            </a:xfrm>
            <a:prstGeom prst="roundRect">
              <a:avLst/>
            </a:prstGeom>
            <a:solidFill>
              <a:srgbClr val="06C9F0"/>
            </a:solidFill>
            <a:ln w="28575"/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929454" y="3071810"/>
              <a:ext cx="1714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Третьи </a:t>
              </a:r>
            </a:p>
            <a:p>
              <a:pPr algn="ctr"/>
              <a:r>
                <a:rPr lang="ru-RU" sz="2400" b="1" dirty="0" smtClean="0"/>
                <a:t>лица</a:t>
              </a:r>
              <a:endParaRPr lang="ru-RU" sz="2400" b="1" dirty="0"/>
            </a:p>
          </p:txBody>
        </p:sp>
      </p:grpSp>
      <p:pic>
        <p:nvPicPr>
          <p:cNvPr id="29" name="слайд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501222" y="2000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96532E-6 L -0.29931 -0.1049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5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6532E-6 L 0.03142 0.073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3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96532E-6 L 0.35434 0.2203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11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Работник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" name="Рисунок 9" descr="Рис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6191" y="1428736"/>
            <a:ext cx="5031616" cy="3773712"/>
          </a:xfrm>
          <a:prstGeom prst="round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4" name="Группа 11" hidden="1"/>
          <p:cNvGrpSpPr/>
          <p:nvPr/>
        </p:nvGrpSpPr>
        <p:grpSpPr>
          <a:xfrm>
            <a:off x="1214414" y="3429001"/>
            <a:ext cx="7000924" cy="2908940"/>
            <a:chOff x="1214414" y="4000504"/>
            <a:chExt cx="6396046" cy="2337436"/>
          </a:xfrm>
        </p:grpSpPr>
        <p:sp>
          <p:nvSpPr>
            <p:cNvPr id="7" name="Полилиния 6"/>
            <p:cNvSpPr/>
            <p:nvPr/>
          </p:nvSpPr>
          <p:spPr>
            <a:xfrm>
              <a:off x="1214414" y="4000504"/>
              <a:ext cx="6396046" cy="2337436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C87232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44946" y="4115310"/>
              <a:ext cx="6134983" cy="18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I get up early every morning.</a:t>
              </a:r>
              <a:endParaRPr lang="ru-RU" sz="3600" dirty="0" smtClean="0">
                <a:latin typeface="Arial" pitchFamily="34" charset="0"/>
                <a:cs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</a:t>
              </a:r>
              <a:r>
                <a:rPr lang="en-US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We often play tennis. </a:t>
              </a:r>
              <a:endParaRPr lang="ru-RU" sz="3600" dirty="0" smtClean="0">
                <a:latin typeface="Arial" pitchFamily="34" charset="0"/>
                <a:cs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US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You have breakfast every day.</a:t>
              </a:r>
              <a:endParaRPr lang="ru-RU" sz="3600" dirty="0" smtClean="0">
                <a:latin typeface="Arial" pitchFamily="34" charset="0"/>
                <a:cs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They usually wash up after dinner.</a:t>
              </a:r>
              <a:endParaRPr lang="ru-RU" sz="3600" dirty="0"/>
            </a:p>
          </p:txBody>
        </p:sp>
      </p:grpSp>
      <p:pic>
        <p:nvPicPr>
          <p:cNvPr id="8" name="слайд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001288" y="314324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96532E-6 L 0.05521 -0.18867 " pathEditMode="relative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Особенности орфографии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8D233-ED7F-4680-AD40-C304EED0B64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660739" y="3186684"/>
            <a:ext cx="1822522" cy="484632"/>
          </a:xfrm>
          <a:prstGeom prst="leftRightArrow">
            <a:avLst/>
          </a:prstGeom>
          <a:ln>
            <a:solidFill>
              <a:srgbClr val="A5002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500298" y="1214422"/>
            <a:ext cx="4286280" cy="5429288"/>
            <a:chOff x="2500298" y="1214422"/>
            <a:chExt cx="4286280" cy="5429288"/>
          </a:xfrm>
        </p:grpSpPr>
        <p:sp>
          <p:nvSpPr>
            <p:cNvPr id="6" name="Скругленный прямоугольник 1"/>
            <p:cNvSpPr/>
            <p:nvPr/>
          </p:nvSpPr>
          <p:spPr>
            <a:xfrm>
              <a:off x="2500298" y="1214422"/>
              <a:ext cx="4286280" cy="5429288"/>
            </a:xfrm>
            <a:prstGeom prst="roundRect">
              <a:avLst/>
            </a:prstGeom>
            <a:gradFill flip="none"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 w="19050">
              <a:solidFill>
                <a:schemeClr val="accent2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57488" y="2357430"/>
              <a:ext cx="342902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pl</a:t>
              </a:r>
              <a:r>
                <a:rPr lang="en-US" sz="3600" dirty="0" smtClean="0">
                  <a:solidFill>
                    <a:srgbClr val="00B050"/>
                  </a:solidFill>
                </a:rPr>
                <a:t>ay</a:t>
              </a:r>
              <a:r>
                <a:rPr lang="en-US" sz="3600" dirty="0" smtClean="0"/>
                <a:t> – pl</a:t>
              </a:r>
              <a:r>
                <a:rPr lang="en-US" sz="3600" dirty="0" smtClean="0">
                  <a:solidFill>
                    <a:srgbClr val="00B050"/>
                  </a:solidFill>
                </a:rPr>
                <a:t>ay</a:t>
              </a:r>
              <a:r>
                <a:rPr lang="en-US" sz="3600" dirty="0" smtClean="0">
                  <a:solidFill>
                    <a:srgbClr val="FF0000"/>
                  </a:solidFill>
                </a:rPr>
                <a:t>ing</a:t>
              </a:r>
            </a:p>
            <a:p>
              <a:pPr algn="ctr"/>
              <a:r>
                <a:rPr lang="en-US" sz="3600" dirty="0" smtClean="0"/>
                <a:t>t</a:t>
              </a:r>
              <a:r>
                <a:rPr lang="en-US" sz="3600" dirty="0" smtClean="0">
                  <a:solidFill>
                    <a:srgbClr val="00B050"/>
                  </a:solidFill>
                </a:rPr>
                <a:t>ry</a:t>
              </a:r>
              <a:r>
                <a:rPr lang="en-US" sz="3600" dirty="0" smtClean="0"/>
                <a:t> – t</a:t>
              </a:r>
              <a:r>
                <a:rPr lang="en-US" sz="3600" dirty="0" smtClean="0">
                  <a:solidFill>
                    <a:srgbClr val="00B050"/>
                  </a:solidFill>
                </a:rPr>
                <a:t>ry</a:t>
              </a:r>
              <a:r>
                <a:rPr lang="en-US" sz="3600" dirty="0" smtClean="0">
                  <a:solidFill>
                    <a:srgbClr val="FF0000"/>
                  </a:solidFill>
                </a:rPr>
                <a:t>ing</a:t>
              </a:r>
            </a:p>
            <a:p>
              <a:pPr algn="ctr"/>
              <a:r>
                <a:rPr lang="en-US" sz="3600" dirty="0" smtClean="0"/>
                <a:t>tak</a:t>
              </a:r>
              <a:r>
                <a:rPr lang="en-US" sz="3600" dirty="0" smtClean="0">
                  <a:solidFill>
                    <a:srgbClr val="00B050"/>
                  </a:solidFill>
                </a:rPr>
                <a:t>e</a:t>
              </a:r>
              <a:r>
                <a:rPr lang="en-US" sz="3600" dirty="0" smtClean="0"/>
                <a:t> – tak</a:t>
              </a:r>
              <a:r>
                <a:rPr lang="en-US" sz="3600" dirty="0" smtClean="0">
                  <a:solidFill>
                    <a:srgbClr val="FF0000"/>
                  </a:solidFill>
                </a:rPr>
                <a:t>ing</a:t>
              </a:r>
            </a:p>
            <a:p>
              <a:pPr algn="ctr"/>
              <a:r>
                <a:rPr lang="en-US" sz="3600" dirty="0" smtClean="0"/>
                <a:t>sto</a:t>
              </a:r>
              <a:r>
                <a:rPr lang="en-US" sz="3600" dirty="0" smtClean="0">
                  <a:solidFill>
                    <a:srgbClr val="00B050"/>
                  </a:solidFill>
                </a:rPr>
                <a:t>p</a:t>
              </a:r>
              <a:r>
                <a:rPr lang="en-US" sz="3600" dirty="0" smtClean="0"/>
                <a:t> – sto</a:t>
              </a:r>
              <a:r>
                <a:rPr lang="en-US" sz="3600" dirty="0" smtClean="0">
                  <a:solidFill>
                    <a:srgbClr val="00B050"/>
                  </a:solidFill>
                </a:rPr>
                <a:t>pp</a:t>
              </a:r>
              <a:r>
                <a:rPr lang="en-US" sz="3600" dirty="0" smtClean="0">
                  <a:solidFill>
                    <a:srgbClr val="FF0000"/>
                  </a:solidFill>
                </a:rPr>
                <a:t>ing</a:t>
              </a:r>
            </a:p>
            <a:p>
              <a:pPr algn="ctr"/>
              <a:r>
                <a:rPr lang="en-US" sz="3600" dirty="0" smtClean="0"/>
                <a:t>l</a:t>
              </a:r>
              <a:r>
                <a:rPr lang="en-US" sz="3600" dirty="0" smtClean="0">
                  <a:solidFill>
                    <a:srgbClr val="00B050"/>
                  </a:solidFill>
                </a:rPr>
                <a:t>ie</a:t>
              </a:r>
              <a:r>
                <a:rPr lang="en-US" sz="3600" dirty="0" smtClean="0"/>
                <a:t> - l</a:t>
              </a:r>
              <a:r>
                <a:rPr lang="en-US" sz="3600" dirty="0" smtClean="0">
                  <a:solidFill>
                    <a:srgbClr val="00B050"/>
                  </a:solidFill>
                </a:rPr>
                <a:t>y</a:t>
              </a:r>
              <a:r>
                <a:rPr lang="en-US" sz="3600" dirty="0" smtClean="0">
                  <a:solidFill>
                    <a:srgbClr val="FF0000"/>
                  </a:solidFill>
                </a:rPr>
                <a:t>ing</a:t>
              </a:r>
              <a:endParaRPr lang="ru-RU" sz="3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500298" y="1214422"/>
            <a:ext cx="4286280" cy="5429288"/>
            <a:chOff x="2500298" y="1214422"/>
            <a:chExt cx="4286280" cy="5429288"/>
          </a:xfrm>
        </p:grpSpPr>
        <p:sp>
          <p:nvSpPr>
            <p:cNvPr id="7" name="Скругленный прямоугольник 2"/>
            <p:cNvSpPr/>
            <p:nvPr/>
          </p:nvSpPr>
          <p:spPr>
            <a:xfrm>
              <a:off x="2500298" y="1214422"/>
              <a:ext cx="4286280" cy="5429288"/>
            </a:xfrm>
            <a:prstGeom prst="roundRect">
              <a:avLst/>
            </a:prstGeom>
            <a:gradFill flip="none"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  <a:tileRect/>
            </a:gradFill>
            <a:ln w="285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43174" y="2000240"/>
              <a:ext cx="3857652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work – work</a:t>
              </a:r>
              <a:r>
                <a:rPr lang="en-US" sz="4000" dirty="0" smtClean="0">
                  <a:solidFill>
                    <a:srgbClr val="FF0000"/>
                  </a:solidFill>
                </a:rPr>
                <a:t>ing</a:t>
              </a:r>
            </a:p>
            <a:p>
              <a:r>
                <a:rPr lang="en-US" sz="4000" dirty="0" smtClean="0"/>
                <a:t>jump – jump</a:t>
              </a:r>
              <a:r>
                <a:rPr lang="en-US" sz="4000" dirty="0" smtClean="0">
                  <a:solidFill>
                    <a:srgbClr val="FF0000"/>
                  </a:solidFill>
                </a:rPr>
                <a:t>ing</a:t>
              </a:r>
            </a:p>
            <a:p>
              <a:r>
                <a:rPr lang="en-US" sz="4000" dirty="0" smtClean="0"/>
                <a:t>read – read</a:t>
              </a:r>
              <a:r>
                <a:rPr lang="en-US" sz="4000" dirty="0" smtClean="0">
                  <a:solidFill>
                    <a:srgbClr val="FF0000"/>
                  </a:solidFill>
                </a:rPr>
                <a:t>ing</a:t>
              </a:r>
            </a:p>
            <a:p>
              <a:r>
                <a:rPr lang="en-US" sz="4000" dirty="0" smtClean="0"/>
                <a:t>ski – ski</a:t>
              </a:r>
              <a:r>
                <a:rPr lang="en-US" sz="4000" dirty="0" smtClean="0">
                  <a:solidFill>
                    <a:srgbClr val="FF0000"/>
                  </a:solidFill>
                </a:rPr>
                <a:t>ing</a:t>
              </a:r>
            </a:p>
            <a:p>
              <a:r>
                <a:rPr lang="en-US" sz="4000" dirty="0" smtClean="0"/>
                <a:t>open</a:t>
              </a:r>
              <a:r>
                <a:rPr lang="en-US" sz="4000" dirty="0" smtClean="0">
                  <a:solidFill>
                    <a:srgbClr val="FF0000"/>
                  </a:solidFill>
                </a:rPr>
                <a:t> </a:t>
              </a:r>
              <a:r>
                <a:rPr lang="en-US" sz="4000" dirty="0" smtClean="0"/>
                <a:t>- open</a:t>
              </a:r>
              <a:r>
                <a:rPr lang="en-US" sz="4000" dirty="0" smtClean="0">
                  <a:solidFill>
                    <a:srgbClr val="FF0000"/>
                  </a:solidFill>
                </a:rPr>
                <a:t>ing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слайд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86974" y="32861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33526E-6 L 0.23629 0.000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33526E-6 L -0.25972 0.000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Утвердительное предложение</a:t>
            </a:r>
            <a:endParaRPr lang="ru-RU" dirty="0"/>
          </a:p>
        </p:txBody>
      </p:sp>
      <p:grpSp>
        <p:nvGrpSpPr>
          <p:cNvPr id="6" name="Группа 15"/>
          <p:cNvGrpSpPr/>
          <p:nvPr/>
        </p:nvGrpSpPr>
        <p:grpSpPr>
          <a:xfrm>
            <a:off x="1043608" y="1052736"/>
            <a:ext cx="6912768" cy="4752000"/>
            <a:chOff x="1043608" y="1052736"/>
            <a:chExt cx="6912768" cy="4752000"/>
          </a:xfrm>
        </p:grpSpPr>
        <p:pic>
          <p:nvPicPr>
            <p:cNvPr id="3" name="Picture 2" descr="J:\4 на 3\Слайд8.JPG"/>
            <p:cNvPicPr>
              <a:picLocks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367600" y="1052736"/>
              <a:ext cx="6336000" cy="475200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15" name="TextBox 14" hidden="1"/>
            <p:cNvSpPr txBox="1"/>
            <p:nvPr/>
          </p:nvSpPr>
          <p:spPr>
            <a:xfrm>
              <a:off x="1043608" y="5229200"/>
              <a:ext cx="69127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35"/>
          <p:cNvGrpSpPr/>
          <p:nvPr/>
        </p:nvGrpSpPr>
        <p:grpSpPr>
          <a:xfrm>
            <a:off x="1259632" y="1071546"/>
            <a:ext cx="6624736" cy="4732768"/>
            <a:chOff x="1259632" y="1071546"/>
            <a:chExt cx="6624736" cy="4732768"/>
          </a:xfrm>
        </p:grpSpPr>
        <p:pic>
          <p:nvPicPr>
            <p:cNvPr id="4" name="Picture 3" descr="J:\10 на 15\Слайд7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428728" y="1071546"/>
              <a:ext cx="6310358" cy="473276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5" name="TextBox 34" hidden="1"/>
            <p:cNvSpPr txBox="1"/>
            <p:nvPr/>
          </p:nvSpPr>
          <p:spPr>
            <a:xfrm>
              <a:off x="1259632" y="5301208"/>
              <a:ext cx="6624736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2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1187624" y="1098335"/>
            <a:ext cx="6768752" cy="4661329"/>
            <a:chOff x="1187624" y="1098335"/>
            <a:chExt cx="6768752" cy="4661329"/>
          </a:xfrm>
        </p:grpSpPr>
        <p:pic>
          <p:nvPicPr>
            <p:cNvPr id="5" name="Picture 4" descr="J:\10 на 15\Слайд6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1428728" y="1098335"/>
              <a:ext cx="6215105" cy="466132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7" name="TextBox 36" hidden="1"/>
            <p:cNvSpPr txBox="1"/>
            <p:nvPr/>
          </p:nvSpPr>
          <p:spPr>
            <a:xfrm>
              <a:off x="1187624" y="5229200"/>
              <a:ext cx="676875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3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18"/>
          <p:cNvGrpSpPr/>
          <p:nvPr/>
        </p:nvGrpSpPr>
        <p:grpSpPr>
          <a:xfrm>
            <a:off x="1214414" y="3429001"/>
            <a:ext cx="7000924" cy="2908940"/>
            <a:chOff x="1214414" y="3429001"/>
            <a:chExt cx="7000924" cy="2908940"/>
          </a:xfrm>
        </p:grpSpPr>
        <p:sp>
          <p:nvSpPr>
            <p:cNvPr id="17" name="Полилиния 16"/>
            <p:cNvSpPr/>
            <p:nvPr/>
          </p:nvSpPr>
          <p:spPr>
            <a:xfrm>
              <a:off x="1214414" y="3429001"/>
              <a:ext cx="7000924" cy="2908940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C87232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57290" y="3929066"/>
              <a:ext cx="67151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I am writing at the moment.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She is playing tennis now.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They are watching TV now.</a:t>
              </a:r>
              <a:endParaRPr lang="ru-RU" sz="3600" dirty="0"/>
            </a:p>
          </p:txBody>
        </p:sp>
      </p:grpSp>
      <p:pic>
        <p:nvPicPr>
          <p:cNvPr id="16" name="слайд7.wav">
            <a:hlinkClick r:id="" action="ppaction://media"/>
          </p:cNvPr>
          <p:cNvPicPr>
            <a:picLocks noGrp="1" noRot="1" noChangeAspect="1"/>
          </p:cNvPicPr>
          <p:nvPr>
            <p:ph sz="quarter" idx="13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929850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17 0.33572 L -8.33333E-7 -1.96532E-6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96532E-6 L -0.31511 -0.22034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-0.00208 -0.22034 " pathEditMode="relative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0.31285 -0.22034 " pathEditMode="relative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Отрицательная форма</a:t>
            </a:r>
            <a:endParaRPr lang="ru-RU" dirty="0"/>
          </a:p>
        </p:txBody>
      </p:sp>
      <p:grpSp>
        <p:nvGrpSpPr>
          <p:cNvPr id="6" name="Группа 15"/>
          <p:cNvGrpSpPr/>
          <p:nvPr/>
        </p:nvGrpSpPr>
        <p:grpSpPr>
          <a:xfrm>
            <a:off x="1043608" y="1052736"/>
            <a:ext cx="6912768" cy="4752000"/>
            <a:chOff x="1043608" y="1052736"/>
            <a:chExt cx="6912768" cy="4752000"/>
          </a:xfrm>
        </p:grpSpPr>
        <p:pic>
          <p:nvPicPr>
            <p:cNvPr id="3" name="Picture 2" descr="J:\4 на 3\Слайд8.JPG"/>
            <p:cNvPicPr>
              <a:picLocks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367600" y="1052736"/>
              <a:ext cx="6336000" cy="475200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15" name="TextBox 14" hidden="1"/>
            <p:cNvSpPr txBox="1"/>
            <p:nvPr/>
          </p:nvSpPr>
          <p:spPr>
            <a:xfrm>
              <a:off x="1043608" y="5229200"/>
              <a:ext cx="6912768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35"/>
          <p:cNvGrpSpPr/>
          <p:nvPr/>
        </p:nvGrpSpPr>
        <p:grpSpPr>
          <a:xfrm>
            <a:off x="1259632" y="1071546"/>
            <a:ext cx="6624736" cy="4732768"/>
            <a:chOff x="1259632" y="1071546"/>
            <a:chExt cx="6624736" cy="4732768"/>
          </a:xfrm>
        </p:grpSpPr>
        <p:pic>
          <p:nvPicPr>
            <p:cNvPr id="4" name="Picture 3" descr="J:\10 на 15\Слайд7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428728" y="1071546"/>
              <a:ext cx="6310358" cy="473276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5" name="TextBox 34"/>
            <p:cNvSpPr txBox="1"/>
            <p:nvPr/>
          </p:nvSpPr>
          <p:spPr>
            <a:xfrm>
              <a:off x="1259632" y="5301208"/>
              <a:ext cx="6624736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2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1187624" y="1098335"/>
            <a:ext cx="6768752" cy="4661329"/>
            <a:chOff x="1187624" y="1098335"/>
            <a:chExt cx="6768752" cy="4661329"/>
          </a:xfrm>
        </p:grpSpPr>
        <p:pic>
          <p:nvPicPr>
            <p:cNvPr id="5" name="Picture 4" descr="J:\10 на 15\Слайд6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1428728" y="1098335"/>
              <a:ext cx="6215105" cy="466132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37" name="TextBox 36" hidden="1"/>
            <p:cNvSpPr txBox="1"/>
            <p:nvPr/>
          </p:nvSpPr>
          <p:spPr>
            <a:xfrm>
              <a:off x="1187624" y="5229200"/>
              <a:ext cx="6768752" cy="46166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</a:rPr>
                <a:t>Рисунок 3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18"/>
          <p:cNvGrpSpPr/>
          <p:nvPr/>
        </p:nvGrpSpPr>
        <p:grpSpPr>
          <a:xfrm>
            <a:off x="1214414" y="3429001"/>
            <a:ext cx="7000924" cy="2908940"/>
            <a:chOff x="1214414" y="3429001"/>
            <a:chExt cx="7000924" cy="2908940"/>
          </a:xfrm>
        </p:grpSpPr>
        <p:sp>
          <p:nvSpPr>
            <p:cNvPr id="17" name="Полилиния 16"/>
            <p:cNvSpPr/>
            <p:nvPr/>
          </p:nvSpPr>
          <p:spPr>
            <a:xfrm>
              <a:off x="1214414" y="3429001"/>
              <a:ext cx="7000924" cy="2908940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C87232"/>
              </a:soli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57290" y="3929066"/>
              <a:ext cx="67151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I am not writing at the moment.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You are not going to school now.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>
                  <a:latin typeface="Calibri" pitchFamily="34" charset="0"/>
                  <a:cs typeface="Times New Roman" pitchFamily="18" charset="0"/>
                </a:rPr>
                <a:t>He is not swimming now.</a:t>
              </a:r>
              <a:endParaRPr lang="ru-RU" sz="3600" dirty="0"/>
            </a:p>
          </p:txBody>
        </p:sp>
      </p:grpSp>
      <p:pic>
        <p:nvPicPr>
          <p:cNvPr id="16" name="слайд8.wav">
            <a:hlinkClick r:id="" action="ppaction://media"/>
          </p:cNvPr>
          <p:cNvPicPr>
            <a:picLocks noGrp="1" noRot="1" noChangeAspect="1"/>
          </p:cNvPicPr>
          <p:nvPr>
            <p:ph sz="quarter" idx="13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644098" y="24288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17 0.33572 L -8.33333E-7 -1.96532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96532E-6 L -0.31511 -0.22034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-0.00208 -0.22034 " pathEditMode="relative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747 0.33572 L -0.00208 -1.96532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1.96532E-6 L 0.31285 -0.22034 " pathEditMode="relative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Отрицательная краткая форма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FE09-1D33-43C4-8727-3ABFA3294BD7}" type="slidenum">
              <a:rPr lang="ru-RU" smtClean="0"/>
              <a:pPr/>
              <a:t>9</a:t>
            </a:fld>
            <a:endParaRPr lang="ru-RU" dirty="0"/>
          </a:p>
        </p:txBody>
      </p:sp>
      <p:grpSp>
        <p:nvGrpSpPr>
          <p:cNvPr id="4" name="Группа 12"/>
          <p:cNvGrpSpPr/>
          <p:nvPr/>
        </p:nvGrpSpPr>
        <p:grpSpPr>
          <a:xfrm>
            <a:off x="1500166" y="3786190"/>
            <a:ext cx="6858048" cy="2714644"/>
            <a:chOff x="1214414" y="3429001"/>
            <a:chExt cx="7000924" cy="2908940"/>
          </a:xfrm>
        </p:grpSpPr>
        <p:sp>
          <p:nvSpPr>
            <p:cNvPr id="11" name="Полилиния 10"/>
            <p:cNvSpPr/>
            <p:nvPr/>
          </p:nvSpPr>
          <p:spPr>
            <a:xfrm>
              <a:off x="1214414" y="3429001"/>
              <a:ext cx="7000924" cy="2908940"/>
            </a:xfrm>
            <a:custGeom>
              <a:avLst/>
              <a:gdLst>
                <a:gd name="connsiteX0" fmla="*/ 0 w 5181600"/>
                <a:gd name="connsiteY0" fmla="*/ 182880 h 1828800"/>
                <a:gd name="connsiteX1" fmla="*/ 182880 w 5181600"/>
                <a:gd name="connsiteY1" fmla="*/ 0 h 1828800"/>
                <a:gd name="connsiteX2" fmla="*/ 4998720 w 5181600"/>
                <a:gd name="connsiteY2" fmla="*/ 0 h 1828800"/>
                <a:gd name="connsiteX3" fmla="*/ 5181600 w 5181600"/>
                <a:gd name="connsiteY3" fmla="*/ 182880 h 1828800"/>
                <a:gd name="connsiteX4" fmla="*/ 5181600 w 5181600"/>
                <a:gd name="connsiteY4" fmla="*/ 1645920 h 1828800"/>
                <a:gd name="connsiteX5" fmla="*/ 4998720 w 5181600"/>
                <a:gd name="connsiteY5" fmla="*/ 1828800 h 1828800"/>
                <a:gd name="connsiteX6" fmla="*/ 182880 w 5181600"/>
                <a:gd name="connsiteY6" fmla="*/ 1828800 h 1828800"/>
                <a:gd name="connsiteX7" fmla="*/ 0 w 5181600"/>
                <a:gd name="connsiteY7" fmla="*/ 1645920 h 1828800"/>
                <a:gd name="connsiteX8" fmla="*/ 0 w 5181600"/>
                <a:gd name="connsiteY8" fmla="*/ 18288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828800">
                  <a:moveTo>
                    <a:pt x="0" y="182880"/>
                  </a:moveTo>
                  <a:cubicBezTo>
                    <a:pt x="0" y="81878"/>
                    <a:pt x="81878" y="0"/>
                    <a:pt x="182880" y="0"/>
                  </a:cubicBezTo>
                  <a:lnTo>
                    <a:pt x="4998720" y="0"/>
                  </a:lnTo>
                  <a:cubicBezTo>
                    <a:pt x="5099722" y="0"/>
                    <a:pt x="5181600" y="81878"/>
                    <a:pt x="5181600" y="182880"/>
                  </a:cubicBezTo>
                  <a:lnTo>
                    <a:pt x="5181600" y="1645920"/>
                  </a:lnTo>
                  <a:cubicBezTo>
                    <a:pt x="5181600" y="1746922"/>
                    <a:pt x="5099722" y="1828800"/>
                    <a:pt x="4998720" y="1828800"/>
                  </a:cubicBezTo>
                  <a:lnTo>
                    <a:pt x="182880" y="1828800"/>
                  </a:lnTo>
                  <a:cubicBezTo>
                    <a:pt x="81878" y="1828800"/>
                    <a:pt x="0" y="1746922"/>
                    <a:pt x="0" y="1645920"/>
                  </a:cubicBezTo>
                  <a:lnTo>
                    <a:pt x="0" y="18288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>
                  <a:lumMod val="60000"/>
                  <a:lumOff val="40000"/>
                </a:schemeClr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14" tIns="301214" rIns="2404334" bIns="301214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87340" y="3888307"/>
              <a:ext cx="6715172" cy="1879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/>
                <a:t>She isn’t cleaning her room at the moment.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600" dirty="0" smtClean="0"/>
                <a:t>We aren’t going to school now.</a:t>
              </a:r>
              <a:endParaRPr lang="ru-RU" sz="3600" dirty="0"/>
            </a:p>
          </p:txBody>
        </p:sp>
      </p:grpSp>
      <p:pic>
        <p:nvPicPr>
          <p:cNvPr id="20" name="Рисунок 19" descr="рис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714356"/>
            <a:ext cx="6286544" cy="4714908"/>
          </a:xfrm>
          <a:prstGeom prst="roundRect">
            <a:avLst/>
          </a:prstGeom>
          <a:ln w="38100">
            <a:solidFill>
              <a:schemeClr val="accent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1" name="Рисунок 20" descr="рис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714356"/>
            <a:ext cx="6286544" cy="4714908"/>
          </a:xfrm>
          <a:prstGeom prst="roundRect">
            <a:avLst/>
          </a:prstGeom>
          <a:ln w="38100">
            <a:solidFill>
              <a:schemeClr val="accent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слайд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786974" y="28574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78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42775E-6 L -0.2283 -0.11538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0.23611 -0.1158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842F73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512539"/>
      </a:hlink>
      <a:folHlink>
        <a:srgbClr val="0070C0"/>
      </a:folHlink>
    </a:clrScheme>
    <a:fontScheme name="Другая 1">
      <a:majorFont>
        <a:latin typeface="Lucida Bright"/>
        <a:ea typeface=""/>
        <a:cs typeface=""/>
      </a:majorFont>
      <a:minorFont>
        <a:latin typeface="Britannic Bold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2798</TotalTime>
  <Words>1854</Words>
  <Application>Microsoft Office PowerPoint</Application>
  <PresentationFormat>Экран (4:3)</PresentationFormat>
  <Paragraphs>345</Paragraphs>
  <Slides>28</Slides>
  <Notes>23</Notes>
  <HiddenSlides>0</HiddenSlides>
  <MMClips>9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  <vt:variant>
        <vt:lpstr>Произвольные показы</vt:lpstr>
      </vt:variant>
      <vt:variant>
        <vt:i4>13</vt:i4>
      </vt:variant>
    </vt:vector>
  </HeadingPairs>
  <TitlesOfParts>
    <vt:vector size="42" baseType="lpstr">
      <vt:lpstr>Тема Office</vt:lpstr>
      <vt:lpstr>The Present Continuous Tense</vt:lpstr>
      <vt:lpstr>Содержание</vt:lpstr>
      <vt:lpstr>Король</vt:lpstr>
      <vt:lpstr>Жители королевства</vt:lpstr>
      <vt:lpstr>Работник</vt:lpstr>
      <vt:lpstr>Особенности орфографии</vt:lpstr>
      <vt:lpstr>Утвердительное предложение</vt:lpstr>
      <vt:lpstr>Отрицательная форма</vt:lpstr>
      <vt:lpstr>Отрицательная краткая форма</vt:lpstr>
      <vt:lpstr>Краткая форма</vt:lpstr>
      <vt:lpstr>Вопросительная форма</vt:lpstr>
      <vt:lpstr>Проверь себя</vt:lpstr>
      <vt:lpstr>Проверь себя 1</vt:lpstr>
      <vt:lpstr>Проверь себя 2</vt:lpstr>
      <vt:lpstr>Проверь себя 3</vt:lpstr>
      <vt:lpstr>Проверь себя 4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Структура презентации</vt:lpstr>
      <vt:lpstr>Об авторе</vt:lpstr>
      <vt:lpstr>Источники </vt:lpstr>
      <vt:lpstr>Источники </vt:lpstr>
      <vt:lpstr>Лицензионное соглашение</vt:lpstr>
      <vt:lpstr>Пояснительная записка</vt:lpstr>
      <vt:lpstr>основной</vt:lpstr>
      <vt:lpstr>население королевства</vt:lpstr>
      <vt:lpstr>особенности орфографии</vt:lpstr>
      <vt:lpstr>отрицательные предложения</vt:lpstr>
      <vt:lpstr>вопросительные предложения</vt:lpstr>
      <vt:lpstr>проверь себя</vt:lpstr>
      <vt:lpstr>практические задания</vt:lpstr>
      <vt:lpstr>автор</vt:lpstr>
      <vt:lpstr>структура</vt:lpstr>
      <vt:lpstr>источники</vt:lpstr>
      <vt:lpstr>Пояснительная записка</vt:lpstr>
      <vt:lpstr>Лицензионное соглашение</vt:lpstr>
      <vt:lpstr>утвердительное предложение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Simple Tense</dc:title>
  <dc:creator>123</dc:creator>
  <cp:lastModifiedBy>Win10</cp:lastModifiedBy>
  <cp:revision>354</cp:revision>
  <dcterms:created xsi:type="dcterms:W3CDTF">2013-11-10T03:57:26Z</dcterms:created>
  <dcterms:modified xsi:type="dcterms:W3CDTF">2020-12-19T07:27:32Z</dcterms:modified>
</cp:coreProperties>
</file>