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4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12C4612-D35E-4199-8373-76A0EF3F09A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61F94D3-8D1F-401D-9978-24800D6A2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868" y="1357298"/>
            <a:ext cx="5572132" cy="305948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«Наши меньшие друзья»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презентация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59633" y="4653136"/>
            <a:ext cx="6783536" cy="1028573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руководитель: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Вакина О.А.</a:t>
            </a:r>
          </a:p>
          <a:p>
            <a:pPr algn="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:\занятие\7977725355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142984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9»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594928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Н.Новгород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Ноябрь 2022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0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занятие\1194_rrrryo-1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9" y="269337"/>
            <a:ext cx="8640960" cy="61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54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занятие\лес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810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:\занятие\доми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056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:\занятие\еж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76908"/>
            <a:ext cx="8496944" cy="650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18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:\занятие\мы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921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:\занятие\зая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381000"/>
            <a:ext cx="8352928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52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:\занятие\пету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9462" y="404664"/>
            <a:ext cx="839699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953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:\занятие\лис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900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занячтие\5480960733_fe297c08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52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469</TotalTime>
  <Words>18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«Наши меньшие друзья»      мультимедийная презентация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«Ежик  и его друзья» музыкальное занятие для средней группы</dc:title>
  <dc:creator>Masha</dc:creator>
  <cp:lastModifiedBy>Ольга</cp:lastModifiedBy>
  <cp:revision>17</cp:revision>
  <dcterms:created xsi:type="dcterms:W3CDTF">2016-04-13T10:23:16Z</dcterms:created>
  <dcterms:modified xsi:type="dcterms:W3CDTF">2022-11-18T16:25:13Z</dcterms:modified>
</cp:coreProperties>
</file>