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33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1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44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27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39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52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88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6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2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6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6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9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5CC25-A474-439E-A904-750F2FB15612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68A72-CD34-4C2E-9853-C48DF65B29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3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  <a:effectLst/>
                <a:latin typeface="Times New Roman, serif"/>
              </a:rPr>
              <a:t>Игра «Назови сказку»</a:t>
            </a:r>
            <a: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-Кто мою крапиву жует, того собака не возьмет.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-Потом все гуси запели: га-га-га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-отдыхаю голубчик, наверху жарко, а здесь прохладно.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-другой лежал на солнышке и грелся.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-слушай, баран, я тебя съем.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-смотрит, за кустом заяц сидит. Большой , толстый.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-ты, ворона, должна быть царицей всех птиц.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-кто прибежит первым, тот яблоки и съест.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-вытащила она занозу, медведь поклонился и ушел.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-и только тогда друзья узнали друг друга, когда снова настало лето.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-я слышал от своей мамы, что волки очень хорошо поют.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-не пей, подожди, простынешь.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-непослушание до добра не доводит.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836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 smtClean="0">
                <a:solidFill>
                  <a:srgbClr val="FF0000"/>
                </a:solidFill>
                <a:latin typeface="Times New Roman, serif"/>
              </a:rPr>
              <a:t>Домашнее </a:t>
            </a:r>
            <a:r>
              <a:rPr lang="ru-RU" b="1" dirty="0">
                <a:solidFill>
                  <a:srgbClr val="FF0000"/>
                </a:solidFill>
                <a:latin typeface="Times New Roman, serif"/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, serif"/>
              </a:rPr>
              <a:t>Сделать </a:t>
            </a:r>
            <a:r>
              <a:rPr lang="ru-RU" dirty="0">
                <a:solidFill>
                  <a:prstClr val="black"/>
                </a:solidFill>
                <a:latin typeface="Times New Roman, serif"/>
              </a:rPr>
              <a:t>из природного материала </a:t>
            </a:r>
            <a:r>
              <a:rPr lang="ru-RU" dirty="0" smtClean="0">
                <a:solidFill>
                  <a:prstClr val="black"/>
                </a:solidFill>
                <a:latin typeface="Times New Roman, serif"/>
              </a:rPr>
              <a:t>любого персонажа </a:t>
            </a:r>
            <a:r>
              <a:rPr lang="ru-RU" dirty="0">
                <a:solidFill>
                  <a:prstClr val="black"/>
                </a:solidFill>
                <a:latin typeface="Times New Roman, serif"/>
              </a:rPr>
              <a:t>сказки.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5834" y="924127"/>
            <a:ext cx="9355668" cy="52625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931924"/>
            <a:ext cx="91050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46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863" y="391135"/>
            <a:ext cx="8773508" cy="493509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4945" y="541575"/>
            <a:ext cx="6828817" cy="654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0422" y="933855"/>
            <a:ext cx="9424843" cy="530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  <a:effectLst/>
                <a:latin typeface="Times New Roman, serif"/>
              </a:rPr>
              <a:t>Игра «Исправь ошибки в сказочках»</a:t>
            </a:r>
            <a: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-паслись гуси на лугу и увидели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волка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-однажды ворона поймала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рыбу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-зимой белка стала серенькой , а заяц стал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рыженький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-девочка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испугалась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 медведя и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убежала.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-заяц быстро бегал и 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Times New Roman, serif"/>
              </a:rPr>
              <a:t>первый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прибежал на холм.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525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i="0" dirty="0" smtClean="0">
                <a:solidFill>
                  <a:srgbClr val="FF0000"/>
                </a:solidFill>
                <a:effectLst/>
                <a:latin typeface="Times New Roman, serif"/>
              </a:rPr>
              <a:t>3.Конкурс загадок.</a:t>
            </a:r>
            <a: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Кто с высоких тёмных сосен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В ребятишек шишку бросил?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И в кусты через пенёк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Промелькнул, как огонёк?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(Белка)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sz="2400" b="0" i="0" dirty="0" smtClean="0">
              <a:solidFill>
                <a:srgbClr val="000000"/>
              </a:solidFill>
              <a:effectLst/>
              <a:latin typeface="Helvetica, serif"/>
            </a:endParaRP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Летом ходит без дороги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Возле сосен и берез,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А зимой он спит в берлоге,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От мороза прячет нос.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(Медведь)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sz="2400" b="0" i="0" dirty="0" smtClean="0">
              <a:solidFill>
                <a:srgbClr val="000000"/>
              </a:solidFill>
              <a:effectLst/>
              <a:latin typeface="Helvetica, serif"/>
            </a:endParaRP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Не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Helvetica, serif"/>
              </a:rPr>
              <a:t>усат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, а бородат,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И сердит на ребят,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Но не дедушка он все же.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Угадайте, дети, кто же?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(козел)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sz="2400" b="0" i="0" dirty="0" smtClean="0">
              <a:solidFill>
                <a:srgbClr val="000000"/>
              </a:solidFill>
              <a:effectLst/>
              <a:latin typeface="Helvetica, serif"/>
            </a:endParaRP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Хвост пушистый,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Мех золотистый,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В лесу живет,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В деревне кур крадет. (Лиса)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/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Кто зимой холодной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Ходит злой, голодный?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(Волк)</a:t>
            </a:r>
          </a:p>
          <a:p>
            <a:pPr marL="0" indent="0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Снизу камень.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Сверху камень,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Четыре ноги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Да одна голова.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(Черепаха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)</a:t>
            </a:r>
          </a:p>
          <a:p>
            <a:pPr marL="0" indent="0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Живет в норке,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Грызет корки.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Короткие ножки.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Боится кошки.</a:t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, serif"/>
              </a:rPr>
              <a:t>(Мышь)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639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i="0" dirty="0" smtClean="0">
                <a:solidFill>
                  <a:srgbClr val="FF0000"/>
                </a:solidFill>
                <a:effectLst/>
                <a:latin typeface="Times New Roman, serif"/>
              </a:rPr>
              <a:t>Игра «Мешочек-загадка»</a:t>
            </a:r>
            <a: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FF0000"/>
                </a:solidFill>
                <a:effectLst/>
                <a:latin typeface="Open Sans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В мешочке находится сказочный предмет(ы), который необходимо узнать по вопросу-подсказке.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Вопросы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-кто не стал убирать крапиву?(лиса)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-мама кого назвала «глупая ты, глупая» (мышка)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-разинул пасть и ждет (волк)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-кто прибежит первым, того и …(яблоки)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, serif"/>
              </a:rPr>
              <a:t>-подожди, тонкий ледок, провалишься (петушок)</a:t>
            </a:r>
            <a:endParaRPr lang="ru-RU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709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 какой сказки предметы?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Крапива, огород, окошко.</a:t>
            </a:r>
          </a:p>
          <a:p>
            <a:pPr marL="0" indent="0">
              <a:buNone/>
            </a:pPr>
            <a:r>
              <a:rPr lang="ru-RU" dirty="0" smtClean="0"/>
              <a:t>Песня, луг, </a:t>
            </a:r>
          </a:p>
          <a:p>
            <a:pPr marL="0" indent="0">
              <a:buNone/>
            </a:pPr>
            <a:r>
              <a:rPr lang="ru-RU" dirty="0" smtClean="0"/>
              <a:t>Колодец, вода, рога</a:t>
            </a:r>
          </a:p>
          <a:p>
            <a:pPr marL="0" indent="0">
              <a:buNone/>
            </a:pPr>
            <a:r>
              <a:rPr lang="ru-RU" dirty="0" smtClean="0"/>
              <a:t>Хохолок, шейка, лапки</a:t>
            </a:r>
          </a:p>
          <a:p>
            <a:pPr marL="0" indent="0">
              <a:buNone/>
            </a:pPr>
            <a:r>
              <a:rPr lang="ru-RU" dirty="0" smtClean="0"/>
              <a:t>Шкура, пасть, лоб</a:t>
            </a:r>
          </a:p>
          <a:p>
            <a:pPr marL="0" indent="0">
              <a:buNone/>
            </a:pPr>
            <a:r>
              <a:rPr lang="ru-RU" dirty="0" smtClean="0"/>
              <a:t>Заноза, улей, мёд</a:t>
            </a:r>
          </a:p>
          <a:p>
            <a:pPr marL="0" indent="0">
              <a:buNone/>
            </a:pPr>
            <a:r>
              <a:rPr lang="ru-RU" dirty="0" smtClean="0"/>
              <a:t>Игрушка, куст, автобус</a:t>
            </a:r>
          </a:p>
          <a:p>
            <a:pPr marL="0" indent="0">
              <a:buNone/>
            </a:pPr>
            <a:r>
              <a:rPr lang="ru-RU" dirty="0" smtClean="0"/>
              <a:t>Игрушка, куст, автобус</a:t>
            </a:r>
          </a:p>
          <a:p>
            <a:pPr marL="0" indent="0">
              <a:buNone/>
            </a:pPr>
            <a:r>
              <a:rPr lang="ru-RU" dirty="0" smtClean="0"/>
              <a:t>Пёрышки, голос, вода</a:t>
            </a:r>
          </a:p>
          <a:p>
            <a:pPr marL="0" indent="0">
              <a:buNone/>
            </a:pPr>
            <a:r>
              <a:rPr lang="ru-RU" dirty="0" smtClean="0"/>
              <a:t>Холм, яблоки, трава</a:t>
            </a:r>
          </a:p>
          <a:p>
            <a:pPr marL="0" indent="0">
              <a:buNone/>
            </a:pPr>
            <a:r>
              <a:rPr lang="ru-RU" dirty="0" smtClean="0"/>
              <a:t>Дерево, дупло, шубка</a:t>
            </a:r>
          </a:p>
          <a:p>
            <a:pPr marL="0" indent="0">
              <a:buNone/>
            </a:pPr>
            <a:r>
              <a:rPr lang="ru-RU" dirty="0" smtClean="0"/>
              <a:t>Песня, глотка, сарай</a:t>
            </a:r>
          </a:p>
          <a:p>
            <a:pPr marL="0" indent="0">
              <a:buNone/>
            </a:pPr>
            <a:r>
              <a:rPr lang="ru-RU" dirty="0" smtClean="0"/>
              <a:t>Ягода, поле, лёд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19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, serif"/>
              </a:rPr>
              <a:t>Итог урока</a:t>
            </a: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, serif"/>
              </a:rPr>
              <a:t>-какая сказка понравилась больше всех? Почему?</a:t>
            </a:r>
            <a:endParaRPr lang="ru-RU" dirty="0" smtClean="0">
              <a:effectLst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, serif"/>
              </a:rPr>
              <a:t>-кто из животных умный?</a:t>
            </a:r>
            <a:endParaRPr lang="ru-RU" dirty="0" smtClean="0">
              <a:effectLst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, serif"/>
              </a:rPr>
              <a:t>хитрый? добрый? глупый?</a:t>
            </a:r>
            <a:endParaRPr lang="ru-RU" dirty="0" smtClean="0">
              <a:effectLst/>
            </a:endParaRPr>
          </a:p>
          <a:p>
            <a:pPr marL="0" indent="0">
              <a:buNone/>
            </a:pP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666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328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Helvetica, serif</vt:lpstr>
      <vt:lpstr>Open Sans</vt:lpstr>
      <vt:lpstr>Times New Roman, serif</vt:lpstr>
      <vt:lpstr>Тема Office</vt:lpstr>
      <vt:lpstr>Игра «Назови сказку» </vt:lpstr>
      <vt:lpstr>Презентация PowerPoint</vt:lpstr>
      <vt:lpstr>Презентация PowerPoint</vt:lpstr>
      <vt:lpstr>Презентация PowerPoint</vt:lpstr>
      <vt:lpstr>Игра «Исправь ошибки в сказочках» </vt:lpstr>
      <vt:lpstr>3.Конкурс загадок. </vt:lpstr>
      <vt:lpstr>Игра «Мешочек-загадка» </vt:lpstr>
      <vt:lpstr>Из какой сказки предметы?</vt:lpstr>
      <vt:lpstr>Итог урока 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«Назови сказку» </dc:title>
  <dc:creator>Пользователь</dc:creator>
  <cp:lastModifiedBy>Пользователь</cp:lastModifiedBy>
  <cp:revision>5</cp:revision>
  <dcterms:created xsi:type="dcterms:W3CDTF">2020-11-17T07:44:46Z</dcterms:created>
  <dcterms:modified xsi:type="dcterms:W3CDTF">2021-11-30T06:29:54Z</dcterms:modified>
</cp:coreProperties>
</file>