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58" r:id="rId5"/>
    <p:sldId id="260" r:id="rId6"/>
    <p:sldId id="262" r:id="rId7"/>
    <p:sldId id="261" r:id="rId8"/>
    <p:sldId id="263" r:id="rId9"/>
    <p:sldId id="270" r:id="rId10"/>
    <p:sldId id="265" r:id="rId11"/>
    <p:sldId id="266" r:id="rId12"/>
    <p:sldId id="264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30F5-C25A-4F47-9618-A4D12C8BFF8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A738-F8ED-41BF-ADE7-88AB4A671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264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30F5-C25A-4F47-9618-A4D12C8BFF8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A738-F8ED-41BF-ADE7-88AB4A671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120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30F5-C25A-4F47-9618-A4D12C8BFF8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A738-F8ED-41BF-ADE7-88AB4A671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486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30F5-C25A-4F47-9618-A4D12C8BFF8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A738-F8ED-41BF-ADE7-88AB4A671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639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30F5-C25A-4F47-9618-A4D12C8BFF8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A738-F8ED-41BF-ADE7-88AB4A671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636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30F5-C25A-4F47-9618-A4D12C8BFF8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A738-F8ED-41BF-ADE7-88AB4A671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530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30F5-C25A-4F47-9618-A4D12C8BFF8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A738-F8ED-41BF-ADE7-88AB4A671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047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30F5-C25A-4F47-9618-A4D12C8BFF8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A738-F8ED-41BF-ADE7-88AB4A671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894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30F5-C25A-4F47-9618-A4D12C8BFF8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A738-F8ED-41BF-ADE7-88AB4A671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067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30F5-C25A-4F47-9618-A4D12C8BFF8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A738-F8ED-41BF-ADE7-88AB4A671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858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30F5-C25A-4F47-9618-A4D12C8BFF8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A738-F8ED-41BF-ADE7-88AB4A671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507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830F5-C25A-4F47-9618-A4D12C8BFF8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2A738-F8ED-41BF-ADE7-88AB4A671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10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Проверка домашнего задания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Как называется рассказ?</a:t>
            </a:r>
          </a:p>
          <a:p>
            <a:pPr marL="0" indent="0">
              <a:buNone/>
            </a:pPr>
            <a:r>
              <a:rPr lang="ru-RU" dirty="0" smtClean="0"/>
              <a:t>Хорошо или плохо быть </a:t>
            </a:r>
            <a:r>
              <a:rPr lang="ru-RU" dirty="0" err="1" smtClean="0"/>
              <a:t>неряхой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Что вы для себя узнали?</a:t>
            </a:r>
          </a:p>
          <a:p>
            <a:pPr marL="0" indent="0">
              <a:buNone/>
            </a:pPr>
            <a:r>
              <a:rPr lang="ru-RU" dirty="0" smtClean="0"/>
              <a:t>Вопрос-прогноз: Как будет вести себя Вася в следующий раз?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100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Произведения о труде детей.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Скамейка, </a:t>
            </a:r>
            <a:r>
              <a:rPr lang="ru-RU" dirty="0" err="1" smtClean="0"/>
              <a:t>прыгунки</a:t>
            </a:r>
            <a:r>
              <a:rPr lang="ru-RU" dirty="0" smtClean="0"/>
              <a:t>-гвоздики и Алик.</a:t>
            </a:r>
          </a:p>
          <a:p>
            <a:pPr marL="0" indent="0">
              <a:buNone/>
            </a:pPr>
            <a:r>
              <a:rPr lang="ru-RU" dirty="0" smtClean="0"/>
              <a:t>Канавка.</a:t>
            </a:r>
          </a:p>
          <a:p>
            <a:pPr marL="0" indent="0">
              <a:buNone/>
            </a:pPr>
            <a:r>
              <a:rPr lang="ru-RU" dirty="0" smtClean="0"/>
              <a:t>Мостки.</a:t>
            </a:r>
          </a:p>
          <a:p>
            <a:pPr marL="0" indent="0">
              <a:buNone/>
            </a:pPr>
            <a:r>
              <a:rPr lang="ru-RU" dirty="0" smtClean="0"/>
              <a:t>Самокат.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8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Произведения о лени.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Петя мечтает.</a:t>
            </a:r>
          </a:p>
          <a:p>
            <a:pPr marL="0" indent="0">
              <a:buNone/>
            </a:pPr>
            <a:r>
              <a:rPr lang="ru-RU" dirty="0" smtClean="0"/>
              <a:t>Назло солнцу.</a:t>
            </a:r>
          </a:p>
          <a:p>
            <a:pPr marL="0" indent="0">
              <a:buNone/>
            </a:pPr>
            <a:r>
              <a:rPr lang="ru-RU" dirty="0" smtClean="0"/>
              <a:t>Песенка обо всём.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211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Хорошо-плохо.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С.26 вопрос 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613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Назови жанр.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Как называется  сказка? (назло Солнцу) Почему это сказка?</a:t>
            </a:r>
          </a:p>
          <a:p>
            <a:pPr marL="0" indent="0">
              <a:buNone/>
            </a:pPr>
            <a:r>
              <a:rPr lang="ru-RU" dirty="0" smtClean="0"/>
              <a:t>Какие стихи читали? (</a:t>
            </a:r>
            <a:r>
              <a:rPr lang="ru-RU" dirty="0" err="1" smtClean="0"/>
              <a:t>Лемеле</a:t>
            </a:r>
            <a:r>
              <a:rPr lang="ru-RU" dirty="0" smtClean="0"/>
              <a:t> хозяйничает. Подружки поссорились.</a:t>
            </a:r>
          </a:p>
          <a:p>
            <a:pPr marL="0" indent="0">
              <a:buNone/>
            </a:pPr>
            <a:r>
              <a:rPr lang="ru-RU" dirty="0" smtClean="0"/>
              <a:t>Петя мечтает. Мостки.)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281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 зовут?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Рассеянного мальчика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Мальчика-</a:t>
            </a:r>
            <a:r>
              <a:rPr lang="ru-RU" dirty="0" err="1" smtClean="0"/>
              <a:t>неряху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Мальчика, который учил терпению ножик.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Трусливого мальчика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Лемеле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Вася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Митя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Рома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393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Чтение дразнилки.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Коля, Коля, Ни-ко-лай</a:t>
            </a:r>
          </a:p>
          <a:p>
            <a:pPr marL="0" indent="0">
              <a:buNone/>
            </a:pPr>
            <a:r>
              <a:rPr lang="ru-RU" dirty="0" smtClean="0"/>
              <a:t>За собою </a:t>
            </a:r>
            <a:r>
              <a:rPr lang="ru-RU" dirty="0" err="1" smtClean="0"/>
              <a:t>уби</a:t>
            </a:r>
            <a:r>
              <a:rPr lang="ru-RU" dirty="0" smtClean="0"/>
              <a:t>-рай</a:t>
            </a:r>
          </a:p>
          <a:p>
            <a:pPr marL="0" indent="0">
              <a:buNone/>
            </a:pPr>
            <a:r>
              <a:rPr lang="ru-RU" dirty="0" smtClean="0"/>
              <a:t>У тебя лени-вы руки,</a:t>
            </a:r>
          </a:p>
          <a:p>
            <a:pPr marL="0" indent="0">
              <a:buNone/>
            </a:pPr>
            <a:r>
              <a:rPr lang="ru-RU" dirty="0" smtClean="0"/>
              <a:t>Под сто-лом ре-</a:t>
            </a:r>
            <a:r>
              <a:rPr lang="ru-RU" dirty="0" err="1" smtClean="0"/>
              <a:t>мень</a:t>
            </a:r>
            <a:r>
              <a:rPr lang="ru-RU" dirty="0" smtClean="0"/>
              <a:t> и </a:t>
            </a:r>
            <a:r>
              <a:rPr lang="ru-RU" dirty="0" err="1" smtClean="0"/>
              <a:t>брю-ки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На полу </a:t>
            </a:r>
            <a:r>
              <a:rPr lang="ru-RU" dirty="0" err="1" smtClean="0"/>
              <a:t>ру</a:t>
            </a:r>
            <a:r>
              <a:rPr lang="ru-RU" dirty="0" smtClean="0"/>
              <a:t>-ба-ха –</a:t>
            </a:r>
          </a:p>
          <a:p>
            <a:pPr marL="0" indent="0">
              <a:buNone/>
            </a:pPr>
            <a:r>
              <a:rPr lang="ru-RU" dirty="0" err="1" smtClean="0"/>
              <a:t>Нико</a:t>
            </a:r>
            <a:r>
              <a:rPr lang="ru-RU" dirty="0" smtClean="0"/>
              <a:t>-лай не-</a:t>
            </a:r>
            <a:r>
              <a:rPr lang="ru-RU" dirty="0" err="1" smtClean="0"/>
              <a:t>ря</a:t>
            </a:r>
            <a:r>
              <a:rPr lang="ru-RU" dirty="0" smtClean="0"/>
              <a:t>-ха.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017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04056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Помощница</a:t>
            </a:r>
          </a:p>
          <a:p>
            <a:pPr marL="0" indent="0">
              <a:buNone/>
            </a:pPr>
            <a:r>
              <a:rPr lang="ru-RU" dirty="0" smtClean="0"/>
              <a:t>Дочка маме помогала.</a:t>
            </a:r>
          </a:p>
          <a:p>
            <a:pPr marL="0" indent="0">
              <a:buNone/>
            </a:pPr>
            <a:r>
              <a:rPr lang="ru-RU" dirty="0" smtClean="0"/>
              <a:t>Пылесосила, стирала,</a:t>
            </a:r>
          </a:p>
          <a:p>
            <a:pPr marL="0" indent="0">
              <a:buNone/>
            </a:pPr>
            <a:r>
              <a:rPr lang="ru-RU" dirty="0" smtClean="0"/>
              <a:t>Пыль протёрла, подмела.</a:t>
            </a:r>
          </a:p>
          <a:p>
            <a:pPr marL="0" indent="0">
              <a:buNone/>
            </a:pPr>
            <a:r>
              <a:rPr lang="ru-RU" dirty="0" smtClean="0"/>
              <a:t>Помогала, как могла.</a:t>
            </a:r>
          </a:p>
          <a:p>
            <a:pPr marL="0" indent="0">
              <a:buNone/>
            </a:pPr>
            <a:r>
              <a:rPr lang="ru-RU" dirty="0" smtClean="0"/>
              <a:t>Чистота кругом и всюду.</a:t>
            </a:r>
          </a:p>
          <a:p>
            <a:pPr marL="0" indent="0">
              <a:buNone/>
            </a:pPr>
            <a:r>
              <a:rPr lang="ru-RU" dirty="0" smtClean="0"/>
              <a:t>Даже вымола посуду.</a:t>
            </a:r>
          </a:p>
          <a:p>
            <a:pPr marL="0" indent="0">
              <a:buNone/>
            </a:pPr>
            <a:r>
              <a:rPr lang="ru-RU" dirty="0" smtClean="0"/>
              <a:t>Открывает мама дверь.</a:t>
            </a:r>
          </a:p>
          <a:p>
            <a:pPr marL="0" indent="0">
              <a:buNone/>
            </a:pPr>
            <a:r>
              <a:rPr lang="ru-RU" dirty="0" smtClean="0"/>
              <a:t>Хочешь, верь или не верь!</a:t>
            </a:r>
          </a:p>
          <a:p>
            <a:pPr marL="0" indent="0">
              <a:buNone/>
            </a:pPr>
            <a:r>
              <a:rPr lang="ru-RU" dirty="0" smtClean="0"/>
              <a:t>Всё сверкает и искрится.</a:t>
            </a:r>
          </a:p>
          <a:p>
            <a:pPr marL="0" indent="0">
              <a:buNone/>
            </a:pPr>
            <a:r>
              <a:rPr lang="ru-RU" dirty="0" smtClean="0"/>
              <a:t>Может маме это снится?</a:t>
            </a:r>
          </a:p>
          <a:p>
            <a:pPr marL="0" indent="0">
              <a:buNone/>
            </a:pPr>
            <a:r>
              <a:rPr lang="ru-RU" dirty="0" smtClean="0"/>
              <a:t>«Вот так дочка молодец!» -</a:t>
            </a:r>
          </a:p>
          <a:p>
            <a:pPr marL="0" indent="0">
              <a:buNone/>
            </a:pPr>
            <a:r>
              <a:rPr lang="ru-RU" dirty="0" smtClean="0"/>
              <a:t>Удивится твой отец.</a:t>
            </a:r>
          </a:p>
          <a:p>
            <a:pPr marL="0" indent="0">
              <a:buNone/>
            </a:pPr>
            <a:r>
              <a:rPr lang="ru-RU" dirty="0" smtClean="0"/>
              <a:t>Дочка выросла большая.</a:t>
            </a:r>
          </a:p>
          <a:p>
            <a:pPr marL="0" indent="0">
              <a:buNone/>
            </a:pPr>
            <a:r>
              <a:rPr lang="ru-RU" dirty="0" smtClean="0"/>
              <a:t>Да, помощница такая!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66286" y="5932239"/>
            <a:ext cx="8010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Прочитать стихотворение 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Подойдет ли оно к разделу «Что такое хорошо и что такое плохо. Почему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38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Проверка домашнего задания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Как свинью в кафтан не ряди, она свиньёй и останется!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Посади свинью за стол, она и ноги на стол.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 всякие приветы, надобно иметь ответы.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75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Что такое хорошо и что такое плохо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462044"/>
            <a:ext cx="4495800" cy="5373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Коля заболел.</a:t>
            </a:r>
          </a:p>
          <a:p>
            <a:pPr marL="0" indent="0">
              <a:buNone/>
            </a:pPr>
            <a:r>
              <a:rPr lang="ru-RU" b="1" dirty="0" smtClean="0"/>
              <a:t>Подружки поссорились.</a:t>
            </a:r>
          </a:p>
          <a:p>
            <a:pPr marL="0" indent="0">
              <a:buNone/>
            </a:pPr>
            <a:r>
              <a:rPr lang="ru-RU" b="1" dirty="0" smtClean="0"/>
              <a:t>Вязальщик.</a:t>
            </a:r>
          </a:p>
          <a:p>
            <a:pPr marL="0" indent="0">
              <a:buNone/>
            </a:pPr>
            <a:r>
              <a:rPr lang="ru-RU" b="1" dirty="0" smtClean="0"/>
              <a:t>Самокат.</a:t>
            </a:r>
          </a:p>
          <a:p>
            <a:pPr marL="0" indent="0">
              <a:buNone/>
            </a:pPr>
            <a:r>
              <a:rPr lang="ru-RU" b="1" dirty="0" smtClean="0"/>
              <a:t>Скамейка, прыгуны гвоздики  и Алик.</a:t>
            </a:r>
          </a:p>
          <a:p>
            <a:pPr marL="0" indent="0">
              <a:buNone/>
            </a:pPr>
            <a:r>
              <a:rPr lang="ru-RU" b="1" dirty="0" smtClean="0"/>
              <a:t>Торопливый ножик.</a:t>
            </a:r>
          </a:p>
          <a:p>
            <a:pPr marL="0" indent="0">
              <a:buNone/>
            </a:pPr>
            <a:r>
              <a:rPr lang="ru-RU" b="1" dirty="0" smtClean="0"/>
              <a:t>Вьюга.</a:t>
            </a:r>
          </a:p>
          <a:p>
            <a:pPr marL="0" indent="0">
              <a:buNone/>
            </a:pPr>
            <a:r>
              <a:rPr lang="ru-RU" b="1" dirty="0" smtClean="0"/>
              <a:t>Трус.</a:t>
            </a:r>
          </a:p>
          <a:p>
            <a:pPr marL="0" indent="0">
              <a:buNone/>
            </a:pPr>
            <a:r>
              <a:rPr lang="ru-RU" b="1" dirty="0" smtClean="0"/>
              <a:t>Как я под партой сидел.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495800" cy="5517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Петя мечтает.</a:t>
            </a:r>
          </a:p>
          <a:p>
            <a:pPr marL="0" indent="0">
              <a:buNone/>
            </a:pPr>
            <a:r>
              <a:rPr lang="ru-RU" b="1" dirty="0" smtClean="0"/>
              <a:t>Мёд в кармане.</a:t>
            </a:r>
          </a:p>
          <a:p>
            <a:pPr marL="0" indent="0">
              <a:buNone/>
            </a:pPr>
            <a:r>
              <a:rPr lang="ru-RU" b="1" dirty="0" smtClean="0"/>
              <a:t>Канавка.</a:t>
            </a:r>
          </a:p>
          <a:p>
            <a:pPr marL="0" indent="0">
              <a:buNone/>
            </a:pPr>
            <a:r>
              <a:rPr lang="ru-RU" b="1" dirty="0" smtClean="0"/>
              <a:t>Назло Солнцу.</a:t>
            </a:r>
          </a:p>
          <a:p>
            <a:pPr marL="0" indent="0">
              <a:buNone/>
            </a:pPr>
            <a:r>
              <a:rPr lang="ru-RU" b="1" dirty="0" smtClean="0"/>
              <a:t>Мостки.</a:t>
            </a:r>
          </a:p>
          <a:p>
            <a:pPr marL="0" indent="0">
              <a:buNone/>
            </a:pPr>
            <a:r>
              <a:rPr lang="ru-RU" b="1" dirty="0" smtClean="0"/>
              <a:t>Песенка обо всём.</a:t>
            </a:r>
          </a:p>
          <a:p>
            <a:pPr marL="0" indent="0">
              <a:buNone/>
            </a:pPr>
            <a:r>
              <a:rPr lang="ru-RU" b="1" dirty="0" err="1" smtClean="0"/>
              <a:t>Лемеле</a:t>
            </a:r>
            <a:r>
              <a:rPr lang="ru-RU" b="1" dirty="0" smtClean="0"/>
              <a:t> хозяйничает.</a:t>
            </a:r>
          </a:p>
          <a:p>
            <a:pPr marL="0" indent="0">
              <a:buNone/>
            </a:pPr>
            <a:r>
              <a:rPr lang="ru-RU" b="1" dirty="0" err="1" smtClean="0"/>
              <a:t>Неряха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8946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FF0000"/>
                </a:solidFill>
              </a:rPr>
              <a:t>Что такое хорошо и что такое плохо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Сегодня будем …</a:t>
            </a:r>
          </a:p>
          <a:p>
            <a:pPr marL="0" indent="0">
              <a:buNone/>
            </a:pPr>
            <a:r>
              <a:rPr lang="ru-RU" dirty="0" smtClean="0"/>
              <a:t>Отвечать на …</a:t>
            </a:r>
          </a:p>
          <a:p>
            <a:pPr marL="0" indent="0">
              <a:buNone/>
            </a:pPr>
            <a:r>
              <a:rPr lang="ru-RU" dirty="0" smtClean="0"/>
              <a:t>Читать …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Знакомиться</a:t>
            </a:r>
          </a:p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овторять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593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Назови произведение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Чтение учителем отрывков.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77072"/>
            <a:ext cx="2536329" cy="253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69" t="32228" b="35544"/>
          <a:stretch/>
        </p:blipFill>
        <p:spPr bwMode="auto">
          <a:xfrm>
            <a:off x="6201009" y="1296741"/>
            <a:ext cx="2778444" cy="2780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262520"/>
            <a:ext cx="4105473" cy="257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788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Что такое хорошо и что такое плохо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462044"/>
            <a:ext cx="4495800" cy="5373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Коля заболел.</a:t>
            </a:r>
          </a:p>
          <a:p>
            <a:pPr marL="0" indent="0">
              <a:buNone/>
            </a:pPr>
            <a:r>
              <a:rPr lang="ru-RU" b="1" dirty="0" smtClean="0"/>
              <a:t>Подружки поссорились.</a:t>
            </a:r>
          </a:p>
          <a:p>
            <a:pPr marL="0" indent="0">
              <a:buNone/>
            </a:pPr>
            <a:r>
              <a:rPr lang="ru-RU" b="1" dirty="0" smtClean="0"/>
              <a:t>Вязальщик.</a:t>
            </a:r>
          </a:p>
          <a:p>
            <a:pPr marL="0" indent="0">
              <a:buNone/>
            </a:pPr>
            <a:r>
              <a:rPr lang="ru-RU" b="1" dirty="0" smtClean="0"/>
              <a:t>Самокат.</a:t>
            </a:r>
          </a:p>
          <a:p>
            <a:pPr marL="0" indent="0">
              <a:buNone/>
            </a:pPr>
            <a:r>
              <a:rPr lang="ru-RU" b="1" dirty="0" smtClean="0"/>
              <a:t>Скамейка, прыгуны гвоздики  и Алик.</a:t>
            </a:r>
          </a:p>
          <a:p>
            <a:pPr marL="0" indent="0">
              <a:buNone/>
            </a:pPr>
            <a:r>
              <a:rPr lang="ru-RU" b="1" dirty="0" smtClean="0"/>
              <a:t>Торопливый ножик.</a:t>
            </a:r>
          </a:p>
          <a:p>
            <a:pPr marL="0" indent="0">
              <a:buNone/>
            </a:pPr>
            <a:r>
              <a:rPr lang="ru-RU" b="1" dirty="0" smtClean="0"/>
              <a:t>Вьюга.</a:t>
            </a:r>
          </a:p>
          <a:p>
            <a:pPr marL="0" indent="0">
              <a:buNone/>
            </a:pPr>
            <a:r>
              <a:rPr lang="ru-RU" b="1" dirty="0" smtClean="0"/>
              <a:t>Трус.</a:t>
            </a:r>
          </a:p>
          <a:p>
            <a:pPr marL="0" indent="0">
              <a:buNone/>
            </a:pPr>
            <a:r>
              <a:rPr lang="ru-RU" b="1" dirty="0" smtClean="0"/>
              <a:t>Как я под партой сидел.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495800" cy="5517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Петя мечтает.</a:t>
            </a:r>
          </a:p>
          <a:p>
            <a:pPr marL="0" indent="0">
              <a:buNone/>
            </a:pPr>
            <a:r>
              <a:rPr lang="ru-RU" b="1" dirty="0" smtClean="0"/>
              <a:t>Мёд в кармане.</a:t>
            </a:r>
          </a:p>
          <a:p>
            <a:pPr marL="0" indent="0">
              <a:buNone/>
            </a:pPr>
            <a:r>
              <a:rPr lang="ru-RU" b="1" dirty="0" smtClean="0"/>
              <a:t>Канавка.</a:t>
            </a:r>
          </a:p>
          <a:p>
            <a:pPr marL="0" indent="0">
              <a:buNone/>
            </a:pPr>
            <a:r>
              <a:rPr lang="ru-RU" b="1" dirty="0" smtClean="0"/>
              <a:t>Назло Солнцу.</a:t>
            </a:r>
          </a:p>
          <a:p>
            <a:pPr marL="0" indent="0">
              <a:buNone/>
            </a:pPr>
            <a:r>
              <a:rPr lang="ru-RU" b="1" dirty="0" smtClean="0"/>
              <a:t>Мостки.</a:t>
            </a:r>
          </a:p>
          <a:p>
            <a:pPr marL="0" indent="0">
              <a:buNone/>
            </a:pPr>
            <a:r>
              <a:rPr lang="ru-RU" b="1" dirty="0" smtClean="0"/>
              <a:t>Песенка обо всём.</a:t>
            </a:r>
          </a:p>
          <a:p>
            <a:pPr marL="0" indent="0">
              <a:buNone/>
            </a:pPr>
            <a:r>
              <a:rPr lang="ru-RU" b="1" dirty="0" err="1" smtClean="0"/>
              <a:t>Лемеле</a:t>
            </a:r>
            <a:r>
              <a:rPr lang="ru-RU" b="1" dirty="0" smtClean="0"/>
              <a:t> хозяйничает.</a:t>
            </a:r>
          </a:p>
          <a:p>
            <a:pPr marL="0" indent="0">
              <a:buNone/>
            </a:pPr>
            <a:r>
              <a:rPr lang="ru-RU" b="1" dirty="0" err="1" smtClean="0"/>
              <a:t>Неряха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8498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Из какого произведения предметы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Свитер, шапочка.</a:t>
            </a:r>
          </a:p>
          <a:p>
            <a:pPr marL="0" indent="0">
              <a:buNone/>
            </a:pPr>
            <a:r>
              <a:rPr lang="ru-RU" dirty="0" smtClean="0"/>
              <a:t>Компресс, шарик, вата.</a:t>
            </a:r>
          </a:p>
          <a:p>
            <a:pPr marL="0" indent="0">
              <a:buNone/>
            </a:pPr>
            <a:r>
              <a:rPr lang="ru-RU" dirty="0" smtClean="0"/>
              <a:t>Тополь, липа.</a:t>
            </a:r>
          </a:p>
          <a:p>
            <a:pPr marL="0" indent="0">
              <a:buNone/>
            </a:pPr>
            <a:r>
              <a:rPr lang="ru-RU" dirty="0" smtClean="0"/>
              <a:t>Незабудки, ветки, бидон.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853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Из какого произведения герои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Митя и папа.</a:t>
            </a:r>
          </a:p>
          <a:p>
            <a:pPr marL="0" indent="0">
              <a:buNone/>
            </a:pPr>
            <a:r>
              <a:rPr lang="ru-RU" dirty="0" smtClean="0"/>
              <a:t>Митя и Рома.</a:t>
            </a:r>
          </a:p>
          <a:p>
            <a:pPr marL="0" indent="0">
              <a:buNone/>
            </a:pPr>
            <a:r>
              <a:rPr lang="ru-RU" dirty="0" smtClean="0"/>
              <a:t>Серёжа и Пётр Петрович.</a:t>
            </a:r>
          </a:p>
          <a:p>
            <a:pPr marL="0" indent="0">
              <a:buNone/>
            </a:pPr>
            <a:r>
              <a:rPr lang="ru-RU" dirty="0" smtClean="0"/>
              <a:t>Юра, Дима, Вася.</a:t>
            </a:r>
          </a:p>
          <a:p>
            <a:pPr marL="0" indent="0">
              <a:buNone/>
            </a:pPr>
            <a:r>
              <a:rPr lang="ru-RU" dirty="0" smtClean="0"/>
              <a:t>Вася, Света, Серёжа.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014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Физминутка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6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464</Words>
  <Application>Microsoft Office PowerPoint</Application>
  <PresentationFormat>Экран (4:3)</PresentationFormat>
  <Paragraphs>123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Проверка домашнего задания</vt:lpstr>
      <vt:lpstr>Проверка домашнего задания</vt:lpstr>
      <vt:lpstr>Что такое хорошо и что такое плохо</vt:lpstr>
      <vt:lpstr>Что такое хорошо и что такое плохо</vt:lpstr>
      <vt:lpstr>Назови произведение</vt:lpstr>
      <vt:lpstr>Что такое хорошо и что такое плохо</vt:lpstr>
      <vt:lpstr>Из какого произведения предметы</vt:lpstr>
      <vt:lpstr>Из какого произведения герои</vt:lpstr>
      <vt:lpstr>Физминутка</vt:lpstr>
      <vt:lpstr>Произведения о труде детей.</vt:lpstr>
      <vt:lpstr>Произведения о лени.</vt:lpstr>
      <vt:lpstr>Хорошо-плохо.</vt:lpstr>
      <vt:lpstr>Назови жанр.</vt:lpstr>
      <vt:lpstr>Как зовут?</vt:lpstr>
      <vt:lpstr>Чтение дразнилки.</vt:lpstr>
      <vt:lpstr>Домашнее задание.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Проверка домашнего задания</dc:title>
  <dc:creator>Пользователь Windows</dc:creator>
  <cp:lastModifiedBy>Пользователь</cp:lastModifiedBy>
  <cp:revision>12</cp:revision>
  <dcterms:created xsi:type="dcterms:W3CDTF">2021-02-23T20:05:29Z</dcterms:created>
  <dcterms:modified xsi:type="dcterms:W3CDTF">2021-02-24T07:27:07Z</dcterms:modified>
</cp:coreProperties>
</file>