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3" r:id="rId4"/>
    <p:sldId id="265" r:id="rId5"/>
    <p:sldId id="264" r:id="rId6"/>
    <p:sldId id="25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2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dnepr.info/wp-content/uploads/2016/11/ekologiya123.jpg"/>
          <p:cNvPicPr>
            <a:picLocks noChangeAspect="1" noChangeArrowheads="1"/>
          </p:cNvPicPr>
          <p:nvPr/>
        </p:nvPicPr>
        <p:blipFill>
          <a:blip r:embed="rId2" cstate="screen"/>
          <a:srcRect b="3133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87524" y="488866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bricaCn" pitchFamily="34" charset="-52"/>
              </a:rPr>
              <a:t>ЦЕРЕМОНИЯ НАГРАЖДЕНИЯ ПОБЕДИТЕЛЕЙ И ПРИЗЕРОВ КОНКУРСОВ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bricaCn" pitchFamily="34" charset="-52"/>
              </a:rPr>
              <a:t>ПРОЕКТНО-ИССЛЕДОВАТЕЛЬСКОЙ ДЕЯТЕЛЬНОСТИ</a:t>
            </a:r>
            <a:endParaRPr lang="ru-RU" sz="2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RubricaCn" pitchFamily="34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723" y="1412776"/>
            <a:ext cx="7598555" cy="1631216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6000"/>
              </a:lnSpc>
            </a:pP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bassadoreType" pitchFamily="2" charset="0"/>
              </a:rPr>
              <a:t>ПАРАД</a:t>
            </a:r>
          </a:p>
          <a:p>
            <a:pPr algn="ctr">
              <a:lnSpc>
                <a:spcPts val="6000"/>
              </a:lnSpc>
            </a:pPr>
            <a:r>
              <a:rPr lang="ru-RU" sz="6600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bassadoreType" pitchFamily="2" charset="0"/>
              </a:rPr>
              <a:t>ИССЛЕДОВАТЕЛЕЙ</a:t>
            </a:r>
            <a:endParaRPr lang="ru-RU" sz="6600" cap="none" spc="3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mbassadoreType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3374216"/>
            <a:ext cx="5904656" cy="25750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cap="none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bricaCn" pitchFamily="34" charset="-52"/>
              </a:rPr>
              <a:t>2017</a:t>
            </a:r>
          </a:p>
          <a:p>
            <a:pPr algn="ctr"/>
            <a:r>
              <a:rPr lang="ru-RU" sz="40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bricaCn" pitchFamily="34" charset="-52"/>
              </a:rPr>
              <a:t>ГЛАВНЫЙ ГОД ПРИРОДЫ</a:t>
            </a:r>
          </a:p>
          <a:p>
            <a:pPr algn="ctr">
              <a:lnSpc>
                <a:spcPts val="4000"/>
              </a:lnSpc>
            </a:pPr>
            <a:r>
              <a:rPr lang="ru-RU" sz="2400" spc="3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_RubricaCn" pitchFamily="34" charset="-52"/>
              </a:rPr>
              <a:t>ГОД  ЭКОЛОГИИ</a:t>
            </a:r>
          </a:p>
          <a:p>
            <a:pPr algn="ctr"/>
            <a:r>
              <a:rPr lang="ru-RU" sz="2400" b="0" cap="none" spc="3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_RubricaCn" pitchFamily="34" charset="-52"/>
              </a:rPr>
              <a:t>ГОД ОСОБО ОХРАНЯЕМЫХ </a:t>
            </a:r>
          </a:p>
          <a:p>
            <a:pPr algn="ctr"/>
            <a:r>
              <a:rPr lang="ru-RU" sz="2400" b="0" cap="none" spc="3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_RubricaCn" pitchFamily="34" charset="-52"/>
              </a:rPr>
              <a:t>ПРИРОДНЫХ ТЕРРИТОРИЙ</a:t>
            </a:r>
            <a:endParaRPr lang="ru-RU" sz="2400" b="0" cap="none" spc="3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_RubricaCn" pitchFamily="34" charset="-5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3-tub-ru.yandex.net/i?id=d3bbac31166063f8c1cc5bb8c1412f9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293"/>
            <a:ext cx="9144000" cy="5530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dnepr.info/wp-content/uploads/2016/11/ekologiya123.jpg"/>
          <p:cNvPicPr>
            <a:picLocks noChangeAspect="1" noChangeArrowheads="1"/>
          </p:cNvPicPr>
          <p:nvPr/>
        </p:nvPicPr>
        <p:blipFill>
          <a:blip r:embed="rId2" cstate="screen"/>
          <a:srcRect b="3133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87524" y="488866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bricaCn" pitchFamily="34" charset="-52"/>
              </a:rPr>
              <a:t>ЦЕРЕМОНИЯ НАГРАЖДЕНИЯ ПОБЕДИТЕЛЕЙ И ПРИЗЕРОВ КОНКУРСОВ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bricaCn" pitchFamily="34" charset="-52"/>
              </a:rPr>
              <a:t>ПРОЕКТНО-ИССЛЕДОВАТЕЛЬСКОЙ ДЕЯТЕЛЬНОСТИ</a:t>
            </a:r>
            <a:endParaRPr lang="ru-RU" sz="2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RubricaCn" pitchFamily="34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722" y="1412776"/>
            <a:ext cx="7598555" cy="1631216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6000"/>
              </a:lnSpc>
            </a:pP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bassadoreType" pitchFamily="2" charset="0"/>
              </a:rPr>
              <a:t>ПАРАД</a:t>
            </a:r>
          </a:p>
          <a:p>
            <a:pPr algn="ctr">
              <a:lnSpc>
                <a:spcPts val="6000"/>
              </a:lnSpc>
            </a:pPr>
            <a:r>
              <a:rPr lang="ru-RU" sz="6600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bassadoreType" pitchFamily="2" charset="0"/>
              </a:rPr>
              <a:t>ИССЛЕДОВАТЕЛЕЙ</a:t>
            </a:r>
            <a:endParaRPr lang="ru-RU" sz="6600" cap="none" spc="3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mbassadoreType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3374216"/>
            <a:ext cx="5904656" cy="25750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cap="none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bricaCn" pitchFamily="34" charset="-52"/>
              </a:rPr>
              <a:t>2017</a:t>
            </a:r>
          </a:p>
          <a:p>
            <a:pPr algn="ctr"/>
            <a:r>
              <a:rPr lang="ru-RU" sz="40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bricaCn" pitchFamily="34" charset="-52"/>
              </a:rPr>
              <a:t>ГЛАВНЫЙ ГОД ПРИРОДЫ</a:t>
            </a:r>
          </a:p>
          <a:p>
            <a:pPr algn="ctr">
              <a:lnSpc>
                <a:spcPts val="4000"/>
              </a:lnSpc>
            </a:pPr>
            <a:r>
              <a:rPr lang="ru-RU" sz="2400" spc="3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_RubricaCn" pitchFamily="34" charset="-52"/>
              </a:rPr>
              <a:t>ГОД  ЭКОЛОГИИ</a:t>
            </a:r>
          </a:p>
          <a:p>
            <a:pPr algn="ctr"/>
            <a:r>
              <a:rPr lang="ru-RU" sz="2400" b="0" cap="none" spc="3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_RubricaCn" pitchFamily="34" charset="-52"/>
              </a:rPr>
              <a:t>ГОД ОСОБО ОХРАНЯЕМЫХ </a:t>
            </a:r>
          </a:p>
          <a:p>
            <a:pPr algn="ctr"/>
            <a:r>
              <a:rPr lang="ru-RU" sz="2400" b="0" cap="none" spc="3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_RubricaCn" pitchFamily="34" charset="-52"/>
              </a:rPr>
              <a:t>ПРИРОДНЫХ ТЕРРИТОРИЙ</a:t>
            </a:r>
            <a:endParaRPr lang="ru-RU" sz="2400" b="0" cap="none" spc="300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_RubricaCn" pitchFamily="34" charset="-5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dn.wallpapersafari.com/46/5/SzaE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7524" y="1896927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bricaCn" pitchFamily="34" charset="-52"/>
              </a:rPr>
              <a:t>ЦЕРЕМОНИЯ НАГРАЖДЕНИЯ ПОБЕДИТЕЛЕЙ И ПРИЗЕРОВ КОНКУРСОВ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bricaCn" pitchFamily="34" charset="-52"/>
              </a:rPr>
              <a:t>ПРОЕКТНО-ИССЛЕДОВАТЕЛЬСКОЙ ДЕЯТЕЛЬНОСТИ</a:t>
            </a:r>
            <a:endParaRPr lang="ru-RU" sz="24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RubricaCn" pitchFamily="34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2723" y="2820837"/>
            <a:ext cx="7598555" cy="1631216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6000"/>
              </a:lnSpc>
            </a:pP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bassadoreType" pitchFamily="2" charset="0"/>
              </a:rPr>
              <a:t>ПАРАД</a:t>
            </a:r>
          </a:p>
          <a:p>
            <a:pPr algn="ctr">
              <a:lnSpc>
                <a:spcPts val="6000"/>
              </a:lnSpc>
            </a:pPr>
            <a:r>
              <a:rPr lang="ru-RU" sz="6600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bassadoreType" pitchFamily="2" charset="0"/>
              </a:rPr>
              <a:t>ИССЛЕДОВАТЕЛЕЙ</a:t>
            </a:r>
            <a:endParaRPr lang="ru-RU" sz="6600" cap="none" spc="3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101600">
                  <a:schemeClr val="tx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mbassadoreTyp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rhivurokov.ru/kopilka/uploads/user_file_57ffcc0e5b14d/urok_russkogho_iazyka_obobshchieniie_znanii_ob_odnorodnykh_chlienakh_priedlozhieniia_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314101"/>
            <a:ext cx="64807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БЕРЕГИТЕ, РЕБЯТА, ПРИРОДУ, </a:t>
            </a:r>
            <a:r>
              <a:rPr lang="ru-RU" sz="28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–</a:t>
            </a:r>
            <a:endParaRPr lang="ru-RU" sz="2800" dirty="0" smtClean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  <a:p>
            <a:pPr algn="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И ЦВЕТЫ, И ДЕРЕВЬЯ, И ЛУГ,</a:t>
            </a:r>
          </a:p>
          <a:p>
            <a:pPr algn="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И ЖИВОТНЫХ, И ПОЧВУ, И ВОДУ.</a:t>
            </a:r>
          </a:p>
          <a:p>
            <a:pPr algn="r">
              <a:lnSpc>
                <a:spcPct val="150000"/>
              </a:lnSpc>
            </a:pPr>
            <a:r>
              <a:rPr lang="ru-RU" sz="2800" dirty="0" smtClean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ВЕДЬ ПРИРОДА – НАДЕЖНЫЙ НАШ ДРУГ!</a:t>
            </a:r>
            <a:endParaRPr lang="ru-RU" sz="2800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3-tub-ru.yandex.net/i?id=e90173c8fdaa44c6a4854915c6c74a14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8575" y="144016"/>
            <a:ext cx="9233470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84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Ок</cp:lastModifiedBy>
  <cp:revision>46</cp:revision>
  <dcterms:created xsi:type="dcterms:W3CDTF">2017-03-16T07:26:00Z</dcterms:created>
  <dcterms:modified xsi:type="dcterms:W3CDTF">2017-03-16T18:56:56Z</dcterms:modified>
</cp:coreProperties>
</file>