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6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2916-1CCF-44F3-9004-D0960120E120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F30B93F-5DAC-4F4D-995B-17AECDFEDE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120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2916-1CCF-44F3-9004-D0960120E120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F30B93F-5DAC-4F4D-995B-17AECDFEDE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309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2916-1CCF-44F3-9004-D0960120E120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F30B93F-5DAC-4F4D-995B-17AECDFEDEC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091294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2916-1CCF-44F3-9004-D0960120E120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F30B93F-5DAC-4F4D-995B-17AECDFEDE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9593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2916-1CCF-44F3-9004-D0960120E120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F30B93F-5DAC-4F4D-995B-17AECDFEDEC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502185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2916-1CCF-44F3-9004-D0960120E120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F30B93F-5DAC-4F4D-995B-17AECDFEDE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2553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2916-1CCF-44F3-9004-D0960120E120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B93F-5DAC-4F4D-995B-17AECDFEDE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8510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2916-1CCF-44F3-9004-D0960120E120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B93F-5DAC-4F4D-995B-17AECDFEDE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978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2916-1CCF-44F3-9004-D0960120E120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B93F-5DAC-4F4D-995B-17AECDFEDE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589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2916-1CCF-44F3-9004-D0960120E120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F30B93F-5DAC-4F4D-995B-17AECDFEDE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333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2916-1CCF-44F3-9004-D0960120E120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F30B93F-5DAC-4F4D-995B-17AECDFEDE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793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2916-1CCF-44F3-9004-D0960120E120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F30B93F-5DAC-4F4D-995B-17AECDFEDE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899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2916-1CCF-44F3-9004-D0960120E120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B93F-5DAC-4F4D-995B-17AECDFEDE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826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2916-1CCF-44F3-9004-D0960120E120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B93F-5DAC-4F4D-995B-17AECDFEDE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759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2916-1CCF-44F3-9004-D0960120E120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0B93F-5DAC-4F4D-995B-17AECDFEDE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926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2916-1CCF-44F3-9004-D0960120E120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F30B93F-5DAC-4F4D-995B-17AECDFEDE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068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D2916-1CCF-44F3-9004-D0960120E120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F30B93F-5DAC-4F4D-995B-17AECDFEDE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78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05036" y="1142469"/>
            <a:ext cx="104698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Бурятские народные музыкальные  инструменты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0294" y="2056372"/>
            <a:ext cx="3450012" cy="4458820"/>
          </a:xfrm>
          <a:prstGeom prst="rect">
            <a:avLst/>
          </a:prstGeom>
        </p:spPr>
      </p:pic>
      <p:pic>
        <p:nvPicPr>
          <p:cNvPr id="1034" name="Picture 10" descr="https://abrakadabra.fun/uploads/posts/2021-12/thumbs/1640330256_8-abrakadabra-fun-p-buryatskii-ornament-vektor-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7938" y="1981200"/>
            <a:ext cx="3536626" cy="4411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1319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81201" y="596625"/>
            <a:ext cx="963705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err="1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Хуур</a:t>
            </a: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b="1" i="1" dirty="0" err="1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морин-хуур</a:t>
            </a: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0" i="1" dirty="0" smtClean="0"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0" i="1" dirty="0" err="1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Хуур</a:t>
            </a:r>
            <a:r>
              <a:rPr lang="ru-RU" sz="2400" b="0" i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музыкальный струнно-смычковый инструмент тюрко-монгольских народов. Традиционный инструмент певца-сказителя (</a:t>
            </a:r>
            <a:r>
              <a:rPr lang="ru-RU" sz="2400" b="0" i="1" dirty="0" err="1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улигершина</a:t>
            </a:r>
            <a:r>
              <a:rPr lang="ru-RU" sz="2400" b="0" i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0" i="1" dirty="0"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http://i1.sndcdn.com/artworks-000040989913-6zo4r7-t500x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1088" y="2519082"/>
            <a:ext cx="3383292" cy="3925716"/>
          </a:xfrm>
          <a:prstGeom prst="rect">
            <a:avLst/>
          </a:prstGeom>
          <a:noFill/>
        </p:spPr>
      </p:pic>
      <p:pic>
        <p:nvPicPr>
          <p:cNvPr id="2050" name="Picture 2" descr="https://shamanic.ru/wa-data/public/shop/products/15/02/215/images/1643/1643.9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7388" y="2713569"/>
            <a:ext cx="5450541" cy="3513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979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sun9-9.userapi.com/impg/nGpHt652NKtKKMOa9hmbcvc0HLQ_QpzgY2CdAQ/dOF-iUrKUpU.jpg?size=500x333&amp;quality=96&amp;sign=5849da4cca67f19cca97bd3066543e37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352" y="2711446"/>
            <a:ext cx="4443319" cy="295925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xn--90abg3bbdhg8l.xn--p1ai/images/events/cover/a5002d165372c13d891b0beb8783f155_bi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1408" y="2711446"/>
            <a:ext cx="4586754" cy="305350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37569" y="528935"/>
            <a:ext cx="846767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0" i="1" dirty="0" err="1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Чанза</a:t>
            </a:r>
            <a:r>
              <a:rPr lang="ru-RU" sz="3200" b="0" i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струнный музыкальный инструмент, который распространен в Бурятии, но имеет монгольское происхождение.</a:t>
            </a:r>
            <a:endParaRPr lang="ru-RU" sz="32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24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2942" y="345613"/>
            <a:ext cx="978945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200" i="1" dirty="0" err="1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Ятага</a:t>
            </a:r>
            <a:r>
              <a:rPr lang="ru-RU" sz="3200" i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один из древнейших щипковых инструментов, появился при дворе китайского императора Фу-</a:t>
            </a:r>
            <a:r>
              <a:rPr lang="ru-RU" sz="3200" i="1" dirty="0" err="1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Син</a:t>
            </a:r>
            <a:r>
              <a:rPr lang="ru-RU" sz="3200" i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 шестом веке. По звучанию напоминает арфу. </a:t>
            </a:r>
            <a:endParaRPr lang="ru-RU" sz="32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us.v-cdn.net/6025126/uploads/editor/ke/8zon5ha5bax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104" y="2599765"/>
            <a:ext cx="5837510" cy="35960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www.vsgaki.ru/images/photo/structure/obni/photo0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2622" y="2599765"/>
            <a:ext cx="4811694" cy="32093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4029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3976" y="358605"/>
            <a:ext cx="961016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Иочин</a:t>
            </a:r>
            <a:r>
              <a:rPr lang="ru-RU" sz="28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струнный ударный инструмент, звук которого извлекается из металлических струн с двумя гибкими бамбуковыми палочками. Вносит в общее звучание оркестра яркость, звонкость, создает иллюзию хрустальной россыпи.</a:t>
            </a:r>
          </a:p>
        </p:txBody>
      </p:sp>
      <p:pic>
        <p:nvPicPr>
          <p:cNvPr id="5122" name="Picture 2" descr="https://xn--80aab0bbg5aeejfegc7krbe.xn--p1ai/images/yangy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9787" y="2429205"/>
            <a:ext cx="6128684" cy="39346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728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61883" y="457217"/>
            <a:ext cx="90991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Лимба</a:t>
            </a:r>
            <a:r>
              <a:rPr lang="ru-RU" sz="2800" b="0" i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– деревянный духовой инструмент. В Бурятии один из наиболее популярных, особенно в восточных районах республики. Напоминает флейту.</a:t>
            </a:r>
            <a:endParaRPr lang="ru-RU" sz="28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8" name="Picture 4" descr="https://myflute.org/components/com_jshopping/files/img_products/full_1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2023" y="2586704"/>
            <a:ext cx="4927412" cy="3045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minkultrb.ru/upload/iblock/6a4/6a4fb5ee24dec49ac523c1b7cbaf5f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1504" y="1842212"/>
            <a:ext cx="3555813" cy="4782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0768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54305" y="413301"/>
            <a:ext cx="913503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err="1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Ухэр-бурэ</a:t>
            </a:r>
            <a:r>
              <a:rPr lang="ru-RU" sz="2800" b="0" i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– большой медный духовой инструмент, представляющий собой коническую трубу. Способен издавать звуки исключительной силы. Считается, что он предназначен для подражания реву крупного животного – быка или слона.  </a:t>
            </a:r>
            <a:endParaRPr lang="ru-RU" sz="28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6ЭБЭРБҮРЕЭ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7225" y="2573843"/>
            <a:ext cx="4249270" cy="41813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318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36376" y="395370"/>
            <a:ext cx="924261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err="1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Бишхуур</a:t>
            </a: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b="1" i="1" dirty="0" err="1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бэшхүүр</a:t>
            </a: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i="1" dirty="0" err="1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бишхур</a:t>
            </a: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400" b="0" i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– духовой инструмент, выполненный из дерева. Корпус имеет форму цилиндра или конуса. Раструб – металлический. По звучанию </a:t>
            </a:r>
            <a:r>
              <a:rPr lang="ru-RU" sz="2400" b="0" i="1" dirty="0" err="1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бишхур</a:t>
            </a:r>
            <a:r>
              <a:rPr lang="ru-RU" sz="2400" b="0" i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напоминает альтовый гобой (английский рожок, гобой </a:t>
            </a:r>
            <a:r>
              <a:rPr lang="ru-RU" sz="2400" b="0" i="1" dirty="0" err="1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д'амур</a:t>
            </a:r>
            <a:r>
              <a:rPr lang="ru-RU" sz="2400" b="0" i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4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218" name="Picture 26" descr="https://sun9-63.userapi.com/impg/8xk7A3LSiacLWWWtg_23NxFiLJLuJdJruoCHVA/q59uGcJf2jU.jpg?size=1080x1080&amp;quality=95&amp;sign=b0a3f71453e996abfafbb34634ffb433&amp;type=alb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8963" y="2170578"/>
            <a:ext cx="4410637" cy="4410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808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</TotalTime>
  <Words>50</Words>
  <Application>Microsoft Office PowerPoint</Application>
  <PresentationFormat>Широкоэкранный</PresentationFormat>
  <Paragraphs>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Arial Black</vt:lpstr>
      <vt:lpstr>Century Gothic</vt:lpstr>
      <vt:lpstr>Times New Roman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7</cp:revision>
  <dcterms:created xsi:type="dcterms:W3CDTF">2022-11-18T00:55:38Z</dcterms:created>
  <dcterms:modified xsi:type="dcterms:W3CDTF">2022-11-18T02:03:30Z</dcterms:modified>
</cp:coreProperties>
</file>