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299B1-E229-4919-92CC-7A38702A85F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42F4B-A23B-4EAE-BA8A-9A3BD308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395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299B1-E229-4919-92CC-7A38702A85F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42F4B-A23B-4EAE-BA8A-9A3BD308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573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299B1-E229-4919-92CC-7A38702A85F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42F4B-A23B-4EAE-BA8A-9A3BD308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064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299B1-E229-4919-92CC-7A38702A85F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42F4B-A23B-4EAE-BA8A-9A3BD308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512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299B1-E229-4919-92CC-7A38702A85F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42F4B-A23B-4EAE-BA8A-9A3BD308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240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299B1-E229-4919-92CC-7A38702A85F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42F4B-A23B-4EAE-BA8A-9A3BD308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114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299B1-E229-4919-92CC-7A38702A85F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42F4B-A23B-4EAE-BA8A-9A3BD308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629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299B1-E229-4919-92CC-7A38702A85F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42F4B-A23B-4EAE-BA8A-9A3BD308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948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299B1-E229-4919-92CC-7A38702A85F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42F4B-A23B-4EAE-BA8A-9A3BD308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309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299B1-E229-4919-92CC-7A38702A85F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42F4B-A23B-4EAE-BA8A-9A3BD308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679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299B1-E229-4919-92CC-7A38702A85F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42F4B-A23B-4EAE-BA8A-9A3BD308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718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299B1-E229-4919-92CC-7A38702A85F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42F4B-A23B-4EAE-BA8A-9A3BD308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796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Презентация   </a:t>
            </a:r>
            <a:r>
              <a:rPr lang="ru-RU" b="1" dirty="0" smtClean="0">
                <a:solidFill>
                  <a:schemeClr val="bg1"/>
                </a:solidFill>
              </a:rPr>
              <a:t> «</a:t>
            </a:r>
            <a:r>
              <a:rPr lang="ru-RU" sz="5400" b="1" dirty="0" smtClean="0">
                <a:solidFill>
                  <a:schemeClr val="bg1"/>
                </a:solidFill>
              </a:rPr>
              <a:t>Грибы»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2483768" y="5517232"/>
            <a:ext cx="4038600" cy="936104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Презентацию подготовила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Александрова М.В.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09" y="1484784"/>
            <a:ext cx="6480721" cy="3904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111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274638"/>
            <a:ext cx="5266928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Груздь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764704"/>
            <a:ext cx="2448272" cy="316835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1600200"/>
            <a:ext cx="368275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Опечален очень груздь,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груздя напала грусть.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он грустный? 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Потому, что вкусный!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149080"/>
            <a:ext cx="307657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045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274638"/>
            <a:ext cx="5122912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Сыроежки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475" y="1467578"/>
            <a:ext cx="2926461" cy="241140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0032" y="1484784"/>
            <a:ext cx="3826768" cy="4968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 березами, в траве, 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Сыроежки – целых две!..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потом и целых три!..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наряд их посмотри!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Разноцветные юбчонки!</a:t>
            </a:r>
          </a:p>
          <a:p>
            <a:pPr marL="0" indent="0">
              <a:buNone/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Сыроежечки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девчонки!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221088"/>
            <a:ext cx="2952328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115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80728"/>
            <a:ext cx="7200799" cy="5510745"/>
          </a:xfrm>
        </p:spPr>
      </p:pic>
    </p:spTree>
    <p:extLst>
      <p:ext uri="{BB962C8B-B14F-4D97-AF65-F5344CB8AC3E}">
        <p14:creationId xmlns:p14="http://schemas.microsoft.com/office/powerpoint/2010/main" val="376552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338437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Презентацию подготовила – Александрова М. В.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764704"/>
            <a:ext cx="4038600" cy="5361459"/>
          </a:xfrm>
        </p:spPr>
        <p:txBody>
          <a:bodyPr>
            <a:normAutofit fontScale="92500" lnSpcReduction="20000"/>
          </a:bodyPr>
          <a:lstStyle/>
          <a:p>
            <a:r>
              <a:rPr lang="ru-RU" sz="3000" u="sng" dirty="0" smtClean="0"/>
              <a:t>Цель: </a:t>
            </a:r>
          </a:p>
          <a:p>
            <a:r>
              <a:rPr lang="ru-RU" dirty="0" smtClean="0"/>
              <a:t> продолжать формировать представление о грибах.                                                </a:t>
            </a:r>
          </a:p>
          <a:p>
            <a:r>
              <a:rPr lang="ru-RU" sz="3000" u="sng" dirty="0" smtClean="0"/>
              <a:t>Задачи:   </a:t>
            </a:r>
          </a:p>
          <a:p>
            <a:r>
              <a:rPr lang="ru-RU" dirty="0" smtClean="0"/>
              <a:t> расширить знания детей о грибах; учить различать съедобные и несъедобные грибы.</a:t>
            </a:r>
          </a:p>
          <a:p>
            <a:r>
              <a:rPr lang="ru-RU" dirty="0" smtClean="0"/>
              <a:t>Развивать активный словарь детей.</a:t>
            </a:r>
          </a:p>
          <a:p>
            <a:r>
              <a:rPr lang="ru-RU" dirty="0" smtClean="0"/>
              <a:t>Воспитывать бережное отношение к природе; интерес к художественному слову.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31" y="3068960"/>
            <a:ext cx="3984890" cy="3129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46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274638"/>
            <a:ext cx="5266928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Белый гриб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78" y="4437112"/>
            <a:ext cx="3194614" cy="2119883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556792"/>
            <a:ext cx="368275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пригорка на дорожке 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Гриб стоит на толстой ножке. 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дождя немного влажный, 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Белый гриб – большой и важный.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36712"/>
            <a:ext cx="2558112" cy="316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549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19492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Подосиновик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293096"/>
            <a:ext cx="2924175" cy="2047875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76056" y="1600200"/>
            <a:ext cx="361074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Нарядный подосиновик 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Найдете под осиною.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красной шляпке он стоит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Этот гриб не ядовит!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836712"/>
            <a:ext cx="2540000" cy="33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93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274638"/>
            <a:ext cx="483488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Подберезовик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293096"/>
            <a:ext cx="3086100" cy="2047875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32040" y="1556792"/>
            <a:ext cx="3538736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 березкой у дорожки кто стоит на толстой ножке?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Он, в коричневом берете, самый вкусный гриб на свете.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Подберезовик – крепыш.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Соберем его малыш.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562" y="920734"/>
            <a:ext cx="2391334" cy="3115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93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332656"/>
            <a:ext cx="5266928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Маслёнок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690087"/>
            <a:ext cx="2520280" cy="3187903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8024" y="1412776"/>
            <a:ext cx="3888432" cy="47133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Поглядите-ка спросонок 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Лезет из земли маслёнок!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него, как и у папы, 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Жёлтая изнанка шляпы.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родню собрал в кружок…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Ох, и скользкий ты, дружок!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125226"/>
            <a:ext cx="3364607" cy="214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658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274638"/>
            <a:ext cx="5410944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Лисички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73" y="4581128"/>
            <a:ext cx="3168352" cy="1817347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1600200"/>
            <a:ext cx="368275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красавицы лисички!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Очень дружные сестрички.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 укрыться не легко.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Видно очень далеко.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80" y="1052736"/>
            <a:ext cx="1863832" cy="22322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349" y="2708920"/>
            <a:ext cx="2085783" cy="145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025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274638"/>
            <a:ext cx="5338936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Волнушка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437112"/>
            <a:ext cx="2971800" cy="2047875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1600200"/>
            <a:ext cx="368275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Волнистый гриб волнуется,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 деревом красуется,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Похожий на ракушку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Зовется он…</a:t>
            </a:r>
          </a:p>
          <a:p>
            <a:pPr marL="0" indent="0">
              <a:buNone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олнушка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692696"/>
            <a:ext cx="2753139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408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274638"/>
            <a:ext cx="5266928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Рыжик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750898"/>
            <a:ext cx="2376264" cy="285417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32040" y="1484784"/>
            <a:ext cx="3754760" cy="46413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ёлке подойдем поближе.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Видим гриб…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 это рыжик! 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Рыжий – рыжий, как морковка!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Рыжий, как лиса -плутовка!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149079"/>
            <a:ext cx="3900374" cy="1885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6782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279</Words>
  <Application>Microsoft Office PowerPoint</Application>
  <PresentationFormat>Экран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   «Грибы»</vt:lpstr>
      <vt:lpstr> </vt:lpstr>
      <vt:lpstr>Белый гриб</vt:lpstr>
      <vt:lpstr>Подосиновик</vt:lpstr>
      <vt:lpstr>Подберезовик</vt:lpstr>
      <vt:lpstr>Маслёнок</vt:lpstr>
      <vt:lpstr>Лисички</vt:lpstr>
      <vt:lpstr>Волнушка</vt:lpstr>
      <vt:lpstr>Рыжик</vt:lpstr>
      <vt:lpstr>Груздь</vt:lpstr>
      <vt:lpstr>Сыроежки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  «Грибы»</dc:title>
  <dc:creator>1</dc:creator>
  <cp:lastModifiedBy>1</cp:lastModifiedBy>
  <cp:revision>13</cp:revision>
  <dcterms:created xsi:type="dcterms:W3CDTF">2016-09-25T06:20:19Z</dcterms:created>
  <dcterms:modified xsi:type="dcterms:W3CDTF">2022-11-18T07:09:52Z</dcterms:modified>
</cp:coreProperties>
</file>