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Layouts/slideLayout17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 strictFirstAndLastChars="0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12192000" cy="6858000"/>
  <p:defaultTextStyle>
    <a:defPPr marR="0" lvl="0" algn="l">
      <a:lnSpc>
        <a:spcPct val="100000"/>
      </a:lnSpc>
      <a:spcBef>
        <a:spcPts val="0"/>
      </a:spcBef>
      <a:spcAft>
        <a:spcPts val="0"/>
      </a:spcAft>
    </a:defPPr>
    <a:lvl1pPr marR="0" lv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1pPr>
    <a:lvl2pPr marR="0" lvl="1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2pPr>
    <a:lvl3pPr marR="0" lvl="2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3pPr>
    <a:lvl4pPr marR="0" lvl="3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4pPr>
    <a:lvl5pPr marR="0" lvl="4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5pPr>
    <a:lvl6pPr marR="0" lvl="5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6pPr>
    <a:lvl7pPr marR="0" lvl="6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7pPr>
    <a:lvl8pPr marR="0" lvl="7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8pPr>
    <a:lvl9pPr marR="0" lvl="8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presProps" Target="presProps.xml" /><Relationship Id="rId12" Type="http://schemas.openxmlformats.org/officeDocument/2006/relationships/tableStyles" Target="tableStyles.xml" /><Relationship Id="rId13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Титульный слайд" preserve="0" showMasterPhAnim="0" type="title" userDrawn="1">
  <p:cSld name="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" name="Google Shape;13;p19" descr="Droplets-HD-Title-R1d.png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19"/>
          <p:cNvSpPr txBox="1">
            <a:spLocks noGrp="1"/>
          </p:cNvSpPr>
          <p:nvPr>
            <p:ph type="ctrTitle"/>
          </p:nvPr>
        </p:nvSpPr>
        <p:spPr bwMode="auto">
          <a:xfrm>
            <a:off x="1751012" y="1300785"/>
            <a:ext cx="8689976" cy="25092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wentieth Century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5" name="Google Shape;15;p19"/>
          <p:cNvSpPr txBox="1">
            <a:spLocks noGrp="1"/>
          </p:cNvSpPr>
          <p:nvPr>
            <p:ph type="subTitle" idx="1"/>
          </p:nvPr>
        </p:nvSpPr>
        <p:spPr bwMode="auto">
          <a:xfrm>
            <a:off x="1751012" y="3886200"/>
            <a:ext cx="8689976" cy="1371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  <a:defRPr sz="2200">
                <a:solidFill>
                  <a:srgbClr val="BFBFBF"/>
                </a:solidFill>
              </a:defRPr>
            </a:lvl1pPr>
            <a:lvl2pPr lvl="1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pPr>
              <a:defRPr/>
            </a:pPr>
            <a:endParaRPr/>
          </a:p>
        </p:txBody>
      </p:sp>
      <p:sp>
        <p:nvSpPr>
          <p:cNvPr id="16" name="Google Shape;16;p19"/>
          <p:cNvSpPr txBox="1">
            <a:spLocks noGrp="1"/>
          </p:cNvSpPr>
          <p:nvPr>
            <p:ph type="dt" idx="10"/>
          </p:nvPr>
        </p:nvSpPr>
        <p:spPr bwMode="auto"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7" name="Google Shape;17;p19"/>
          <p:cNvSpPr txBox="1">
            <a:spLocks noGrp="1"/>
          </p:cNvSpPr>
          <p:nvPr>
            <p:ph type="ftr" idx="11"/>
          </p:nvPr>
        </p:nvSpPr>
        <p:spPr bwMode="auto"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8" name="Google Shape;18;p19"/>
          <p:cNvSpPr txBox="1">
            <a:spLocks noGrp="1"/>
          </p:cNvSpPr>
          <p:nvPr>
            <p:ph type="sldNum" idx="12"/>
          </p:nvPr>
        </p:nvSpPr>
        <p:spPr bwMode="auto">
          <a:xfrm>
            <a:off x="10514010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/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Панорамная фотография с подписью" preserve="0" showMasterPhAnim="0" userDrawn="1">
  <p:cSld name="Панорамная фотография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9" name="Google Shape;79;p28" descr="Droplets-HD-Content-R1d.png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28"/>
          <p:cNvSpPr txBox="1">
            <a:spLocks noGrp="1"/>
          </p:cNvSpPr>
          <p:nvPr>
            <p:ph type="title"/>
          </p:nvPr>
        </p:nvSpPr>
        <p:spPr bwMode="auto">
          <a:xfrm>
            <a:off x="913794" y="4289374"/>
            <a:ext cx="10364432" cy="81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wentieth Centur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1" name="Google Shape;81;p28"/>
          <p:cNvSpPr>
            <a:spLocks noGrp="1"/>
          </p:cNvSpPr>
          <p:nvPr>
            <p:ph type="pic" idx="2"/>
          </p:nvPr>
        </p:nvSpPr>
        <p:spPr bwMode="auto"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 cmpd="sng">
            <a:solidFill>
              <a:srgbClr val="93939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1pPr>
            <a:lvl2pPr marR="0" lvl="1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2pPr>
            <a:lvl3pPr marR="0" lvl="2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3pPr>
            <a:lvl4pPr marR="0" lvl="3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4pPr>
            <a:lvl5pPr marR="0" lvl="4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5pPr>
            <a:lvl6pPr marR="0" lvl="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6pPr>
            <a:lvl7pPr marR="0" lvl="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7pPr>
            <a:lvl8pPr marR="0" lvl="7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8pPr>
            <a:lvl9pPr marR="0" lvl="8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82" name="Google Shape;82;p28"/>
          <p:cNvSpPr txBox="1">
            <a:spLocks noGrp="1"/>
          </p:cNvSpPr>
          <p:nvPr>
            <p:ph type="body" idx="1"/>
          </p:nvPr>
        </p:nvSpPr>
        <p:spPr bwMode="auto">
          <a:xfrm>
            <a:off x="913774" y="5108728"/>
            <a:ext cx="10364452" cy="682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pPr>
              <a:defRPr/>
            </a:pPr>
            <a:endParaRPr/>
          </a:p>
        </p:txBody>
      </p:sp>
      <p:sp>
        <p:nvSpPr>
          <p:cNvPr id="83" name="Google Shape;83;p28"/>
          <p:cNvSpPr txBox="1">
            <a:spLocks noGrp="1"/>
          </p:cNvSpPr>
          <p:nvPr>
            <p:ph type="dt" idx="10"/>
          </p:nvPr>
        </p:nvSpPr>
        <p:spPr bwMode="auto"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4" name="Google Shape;84;p28"/>
          <p:cNvSpPr txBox="1">
            <a:spLocks noGrp="1"/>
          </p:cNvSpPr>
          <p:nvPr>
            <p:ph type="ftr" idx="11"/>
          </p:nvPr>
        </p:nvSpPr>
        <p:spPr bwMode="auto"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5" name="Google Shape;85;p28"/>
          <p:cNvSpPr txBox="1">
            <a:spLocks noGrp="1"/>
          </p:cNvSpPr>
          <p:nvPr>
            <p:ph type="sldNum" idx="12"/>
          </p:nvPr>
        </p:nvSpPr>
        <p:spPr bwMode="auto">
          <a:xfrm>
            <a:off x="10514010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/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Заголовок и подпись" preserve="0" showMasterPhAnim="0" userDrawn="1">
  <p:cSld name="Заголовок и подпись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7" name="Google Shape;87;p29" descr="Droplets-HD-Content-R1d.png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29"/>
          <p:cNvSpPr txBox="1">
            <a:spLocks noGrp="1"/>
          </p:cNvSpPr>
          <p:nvPr>
            <p:ph type="title"/>
          </p:nvPr>
        </p:nvSpPr>
        <p:spPr bwMode="auto">
          <a:xfrm>
            <a:off x="913774" y="609599"/>
            <a:ext cx="10364452" cy="34272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wentieth Centur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9" name="Google Shape;89;p29"/>
          <p:cNvSpPr txBox="1">
            <a:spLocks noGrp="1"/>
          </p:cNvSpPr>
          <p:nvPr>
            <p:ph type="body" idx="1"/>
          </p:nvPr>
        </p:nvSpPr>
        <p:spPr bwMode="auto">
          <a:xfrm>
            <a:off x="913775" y="4204821"/>
            <a:ext cx="10364452" cy="1586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pPr>
              <a:defRPr/>
            </a:pPr>
            <a:endParaRPr/>
          </a:p>
        </p:txBody>
      </p:sp>
      <p:sp>
        <p:nvSpPr>
          <p:cNvPr id="90" name="Google Shape;90;p29"/>
          <p:cNvSpPr txBox="1">
            <a:spLocks noGrp="1"/>
          </p:cNvSpPr>
          <p:nvPr>
            <p:ph type="dt" idx="10"/>
          </p:nvPr>
        </p:nvSpPr>
        <p:spPr bwMode="auto"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91" name="Google Shape;91;p29"/>
          <p:cNvSpPr txBox="1">
            <a:spLocks noGrp="1"/>
          </p:cNvSpPr>
          <p:nvPr>
            <p:ph type="ftr" idx="11"/>
          </p:nvPr>
        </p:nvSpPr>
        <p:spPr bwMode="auto"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92" name="Google Shape;92;p29"/>
          <p:cNvSpPr txBox="1">
            <a:spLocks noGrp="1"/>
          </p:cNvSpPr>
          <p:nvPr>
            <p:ph type="sldNum" idx="12"/>
          </p:nvPr>
        </p:nvSpPr>
        <p:spPr bwMode="auto">
          <a:xfrm>
            <a:off x="10514010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/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Цитата с подписью" preserve="0" showMasterPhAnim="0" userDrawn="1">
  <p:cSld name="Цитата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94" name="Google Shape;94;p30" descr="Droplets-HD-Content-R1d.png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30"/>
          <p:cNvSpPr txBox="1">
            <a:spLocks noGrp="1"/>
          </p:cNvSpPr>
          <p:nvPr>
            <p:ph type="title"/>
          </p:nvPr>
        </p:nvSpPr>
        <p:spPr bwMode="auto">
          <a:xfrm>
            <a:off x="1446212" y="609600"/>
            <a:ext cx="9302752" cy="2992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wentieth Centur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96" name="Google Shape;96;p30"/>
          <p:cNvSpPr txBox="1">
            <a:spLocks noGrp="1"/>
          </p:cNvSpPr>
          <p:nvPr>
            <p:ph type="body" idx="1"/>
          </p:nvPr>
        </p:nvSpPr>
        <p:spPr bwMode="auto">
          <a:xfrm>
            <a:off x="1720644" y="3610032"/>
            <a:ext cx="8752299" cy="594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pPr>
              <a:defRPr/>
            </a:pPr>
            <a:endParaRPr/>
          </a:p>
        </p:txBody>
      </p:sp>
      <p:sp>
        <p:nvSpPr>
          <p:cNvPr id="97" name="Google Shape;97;p30"/>
          <p:cNvSpPr txBox="1">
            <a:spLocks noGrp="1"/>
          </p:cNvSpPr>
          <p:nvPr>
            <p:ph type="body" idx="2"/>
          </p:nvPr>
        </p:nvSpPr>
        <p:spPr bwMode="auto">
          <a:xfrm>
            <a:off x="913774" y="4372796"/>
            <a:ext cx="10364452" cy="1421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pPr>
              <a:defRPr/>
            </a:pPr>
            <a:endParaRPr/>
          </a:p>
        </p:txBody>
      </p:sp>
      <p:sp>
        <p:nvSpPr>
          <p:cNvPr id="98" name="Google Shape;98;p30"/>
          <p:cNvSpPr txBox="1">
            <a:spLocks noGrp="1"/>
          </p:cNvSpPr>
          <p:nvPr>
            <p:ph type="dt" idx="10"/>
          </p:nvPr>
        </p:nvSpPr>
        <p:spPr bwMode="auto"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99" name="Google Shape;99;p30"/>
          <p:cNvSpPr txBox="1">
            <a:spLocks noGrp="1"/>
          </p:cNvSpPr>
          <p:nvPr>
            <p:ph type="ftr" idx="11"/>
          </p:nvPr>
        </p:nvSpPr>
        <p:spPr bwMode="auto"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00" name="Google Shape;100;p30"/>
          <p:cNvSpPr txBox="1">
            <a:spLocks noGrp="1"/>
          </p:cNvSpPr>
          <p:nvPr>
            <p:ph type="sldNum" idx="12"/>
          </p:nvPr>
        </p:nvSpPr>
        <p:spPr bwMode="auto">
          <a:xfrm>
            <a:off x="10514010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/>
            </a:fld>
            <a:endParaRPr/>
          </a:p>
        </p:txBody>
      </p:sp>
      <p:sp>
        <p:nvSpPr>
          <p:cNvPr id="101" name="Google Shape;101;p30"/>
          <p:cNvSpPr txBox="1"/>
          <p:nvPr/>
        </p:nvSpPr>
        <p:spPr bwMode="auto">
          <a:xfrm>
            <a:off x="1001488" y="754166"/>
            <a:ext cx="60960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wentieth Century"/>
              <a:buNone/>
              <a:defRPr/>
            </a:pPr>
            <a:r>
              <a:rPr lang="ru-RU" sz="8000" b="0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rPr>
              <a:t>“</a:t>
            </a:r>
            <a:endParaRPr/>
          </a:p>
        </p:txBody>
      </p:sp>
      <p:sp>
        <p:nvSpPr>
          <p:cNvPr id="102" name="Google Shape;102;p30"/>
          <p:cNvSpPr txBox="1"/>
          <p:nvPr/>
        </p:nvSpPr>
        <p:spPr bwMode="auto">
          <a:xfrm>
            <a:off x="10557558" y="2993578"/>
            <a:ext cx="60960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wentieth Century"/>
              <a:buNone/>
              <a:defRPr/>
            </a:pPr>
            <a:r>
              <a:rPr lang="ru-RU" sz="8000" b="0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Карточка имени" preserve="0" showMasterPhAnim="0" userDrawn="1">
  <p:cSld name="Карточка имени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4" name="Google Shape;104;p31" descr="Droplets-HD-Content-R1d.png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31"/>
          <p:cNvSpPr txBox="1">
            <a:spLocks noGrp="1"/>
          </p:cNvSpPr>
          <p:nvPr>
            <p:ph type="title"/>
          </p:nvPr>
        </p:nvSpPr>
        <p:spPr bwMode="auto">
          <a:xfrm>
            <a:off x="913775" y="2138721"/>
            <a:ext cx="10364452" cy="2511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wentieth Centur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06" name="Google Shape;106;p31"/>
          <p:cNvSpPr txBox="1">
            <a:spLocks noGrp="1"/>
          </p:cNvSpPr>
          <p:nvPr>
            <p:ph type="body" idx="1"/>
          </p:nvPr>
        </p:nvSpPr>
        <p:spPr bwMode="auto">
          <a:xfrm>
            <a:off x="913775" y="4662335"/>
            <a:ext cx="10364452" cy="11406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pPr>
              <a:defRPr/>
            </a:pPr>
            <a:endParaRPr/>
          </a:p>
        </p:txBody>
      </p:sp>
      <p:sp>
        <p:nvSpPr>
          <p:cNvPr id="107" name="Google Shape;107;p31"/>
          <p:cNvSpPr txBox="1">
            <a:spLocks noGrp="1"/>
          </p:cNvSpPr>
          <p:nvPr>
            <p:ph type="dt" idx="10"/>
          </p:nvPr>
        </p:nvSpPr>
        <p:spPr bwMode="auto"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08" name="Google Shape;108;p31"/>
          <p:cNvSpPr txBox="1">
            <a:spLocks noGrp="1"/>
          </p:cNvSpPr>
          <p:nvPr>
            <p:ph type="ftr" idx="11"/>
          </p:nvPr>
        </p:nvSpPr>
        <p:spPr bwMode="auto"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09" name="Google Shape;109;p31"/>
          <p:cNvSpPr txBox="1">
            <a:spLocks noGrp="1"/>
          </p:cNvSpPr>
          <p:nvPr>
            <p:ph type="sldNum" idx="12"/>
          </p:nvPr>
        </p:nvSpPr>
        <p:spPr bwMode="auto">
          <a:xfrm>
            <a:off x="10514010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/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Три колонки" preserve="0" showMasterPhAnim="0" userDrawn="1">
  <p:cSld name="Три колонки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11" name="Google Shape;111;p32" descr="Droplets-HD-Content-R1d.png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32"/>
          <p:cNvSpPr txBox="1">
            <a:spLocks noGrp="1"/>
          </p:cNvSpPr>
          <p:nvPr>
            <p:ph type="title"/>
          </p:nvPr>
        </p:nvSpPr>
        <p:spPr bwMode="auto">
          <a:xfrm>
            <a:off x="913774" y="609600"/>
            <a:ext cx="10364452" cy="16050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13" name="Google Shape;113;p32"/>
          <p:cNvSpPr txBox="1">
            <a:spLocks noGrp="1"/>
          </p:cNvSpPr>
          <p:nvPr>
            <p:ph type="body" idx="1"/>
          </p:nvPr>
        </p:nvSpPr>
        <p:spPr bwMode="auto">
          <a:xfrm>
            <a:off x="913774" y="2367093"/>
            <a:ext cx="3298976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ctr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pPr>
              <a:defRPr/>
            </a:pPr>
            <a:endParaRPr/>
          </a:p>
        </p:txBody>
      </p:sp>
      <p:sp>
        <p:nvSpPr>
          <p:cNvPr id="114" name="Google Shape;114;p32"/>
          <p:cNvSpPr txBox="1">
            <a:spLocks noGrp="1"/>
          </p:cNvSpPr>
          <p:nvPr>
            <p:ph type="body" idx="2"/>
          </p:nvPr>
        </p:nvSpPr>
        <p:spPr bwMode="auto">
          <a:xfrm>
            <a:off x="913774" y="2943355"/>
            <a:ext cx="3298976" cy="2847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pPr>
              <a:defRPr/>
            </a:pPr>
            <a:endParaRPr/>
          </a:p>
        </p:txBody>
      </p:sp>
      <p:sp>
        <p:nvSpPr>
          <p:cNvPr id="115" name="Google Shape;115;p32"/>
          <p:cNvSpPr txBox="1">
            <a:spLocks noGrp="1"/>
          </p:cNvSpPr>
          <p:nvPr>
            <p:ph type="body" idx="3"/>
          </p:nvPr>
        </p:nvSpPr>
        <p:spPr bwMode="auto">
          <a:xfrm>
            <a:off x="4452389" y="2367093"/>
            <a:ext cx="3291521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ctr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pPr>
              <a:defRPr/>
            </a:pPr>
            <a:endParaRPr/>
          </a:p>
        </p:txBody>
      </p:sp>
      <p:sp>
        <p:nvSpPr>
          <p:cNvPr id="116" name="Google Shape;116;p32"/>
          <p:cNvSpPr txBox="1">
            <a:spLocks noGrp="1"/>
          </p:cNvSpPr>
          <p:nvPr>
            <p:ph type="body" idx="4"/>
          </p:nvPr>
        </p:nvSpPr>
        <p:spPr bwMode="auto">
          <a:xfrm>
            <a:off x="4441348" y="2943355"/>
            <a:ext cx="3303351" cy="2847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pPr>
              <a:defRPr/>
            </a:pPr>
            <a:endParaRPr/>
          </a:p>
        </p:txBody>
      </p:sp>
      <p:sp>
        <p:nvSpPr>
          <p:cNvPr id="117" name="Google Shape;117;p32"/>
          <p:cNvSpPr txBox="1">
            <a:spLocks noGrp="1"/>
          </p:cNvSpPr>
          <p:nvPr>
            <p:ph type="body" idx="5"/>
          </p:nvPr>
        </p:nvSpPr>
        <p:spPr bwMode="auto">
          <a:xfrm>
            <a:off x="7973298" y="2367093"/>
            <a:ext cx="3304928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ctr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pPr>
              <a:defRPr/>
            </a:pPr>
            <a:endParaRPr/>
          </a:p>
        </p:txBody>
      </p:sp>
      <p:sp>
        <p:nvSpPr>
          <p:cNvPr id="118" name="Google Shape;118;p32"/>
          <p:cNvSpPr txBox="1">
            <a:spLocks noGrp="1"/>
          </p:cNvSpPr>
          <p:nvPr>
            <p:ph type="body" idx="6"/>
          </p:nvPr>
        </p:nvSpPr>
        <p:spPr bwMode="auto">
          <a:xfrm>
            <a:off x="7973298" y="2943355"/>
            <a:ext cx="3304928" cy="2847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pPr>
              <a:defRPr/>
            </a:pPr>
            <a:endParaRPr/>
          </a:p>
        </p:txBody>
      </p:sp>
      <p:sp>
        <p:nvSpPr>
          <p:cNvPr id="119" name="Google Shape;119;p32"/>
          <p:cNvSpPr txBox="1">
            <a:spLocks noGrp="1"/>
          </p:cNvSpPr>
          <p:nvPr>
            <p:ph type="dt" idx="10"/>
          </p:nvPr>
        </p:nvSpPr>
        <p:spPr bwMode="auto"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20" name="Google Shape;120;p32"/>
          <p:cNvSpPr txBox="1">
            <a:spLocks noGrp="1"/>
          </p:cNvSpPr>
          <p:nvPr>
            <p:ph type="ftr" idx="11"/>
          </p:nvPr>
        </p:nvSpPr>
        <p:spPr bwMode="auto"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21" name="Google Shape;121;p32"/>
          <p:cNvSpPr txBox="1">
            <a:spLocks noGrp="1"/>
          </p:cNvSpPr>
          <p:nvPr>
            <p:ph type="sldNum" idx="12"/>
          </p:nvPr>
        </p:nvSpPr>
        <p:spPr bwMode="auto">
          <a:xfrm>
            <a:off x="10514010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/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Столбец с тремя рисунками" preserve="0" showMasterPhAnim="0" userDrawn="1">
  <p:cSld name="Столбец с тремя рисунками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23" name="Google Shape;123;p33" descr="Droplets-HD-Content-R1d.png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33"/>
          <p:cNvSpPr txBox="1">
            <a:spLocks noGrp="1"/>
          </p:cNvSpPr>
          <p:nvPr>
            <p:ph type="title"/>
          </p:nvPr>
        </p:nvSpPr>
        <p:spPr bwMode="auto">
          <a:xfrm>
            <a:off x="913774" y="610772"/>
            <a:ext cx="10364452" cy="1603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25" name="Google Shape;125;p33"/>
          <p:cNvSpPr txBox="1">
            <a:spLocks noGrp="1"/>
          </p:cNvSpPr>
          <p:nvPr>
            <p:ph type="body" idx="1"/>
          </p:nvPr>
        </p:nvSpPr>
        <p:spPr bwMode="auto">
          <a:xfrm>
            <a:off x="913774" y="4204820"/>
            <a:ext cx="3296409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ctr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  <a:defRPr sz="22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pPr>
              <a:defRPr/>
            </a:pPr>
            <a:endParaRPr/>
          </a:p>
        </p:txBody>
      </p:sp>
      <p:sp>
        <p:nvSpPr>
          <p:cNvPr id="126" name="Google Shape;126;p33"/>
          <p:cNvSpPr>
            <a:spLocks noGrp="1"/>
          </p:cNvSpPr>
          <p:nvPr>
            <p:ph type="pic" idx="2"/>
          </p:nvPr>
        </p:nvSpPr>
        <p:spPr bwMode="auto"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 cmpd="sng">
            <a:solidFill>
              <a:srgbClr val="93939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1pPr>
            <a:lvl2pPr marR="0" lvl="1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2pPr>
            <a:lvl3pPr marR="0" lvl="2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3pPr>
            <a:lvl4pPr marR="0" lvl="3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4pPr>
            <a:lvl5pPr marR="0" lvl="4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5pPr>
            <a:lvl6pPr marR="0" lvl="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6pPr>
            <a:lvl7pPr marR="0" lvl="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7pPr>
            <a:lvl8pPr marR="0" lvl="7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8pPr>
            <a:lvl9pPr marR="0" lvl="8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127" name="Google Shape;127;p33"/>
          <p:cNvSpPr txBox="1">
            <a:spLocks noGrp="1"/>
          </p:cNvSpPr>
          <p:nvPr>
            <p:ph type="body" idx="3"/>
          </p:nvPr>
        </p:nvSpPr>
        <p:spPr bwMode="auto">
          <a:xfrm>
            <a:off x="913774" y="4781082"/>
            <a:ext cx="3296409" cy="1010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pPr>
              <a:defRPr/>
            </a:pPr>
            <a:endParaRPr/>
          </a:p>
        </p:txBody>
      </p:sp>
      <p:sp>
        <p:nvSpPr>
          <p:cNvPr id="128" name="Google Shape;128;p33"/>
          <p:cNvSpPr txBox="1">
            <a:spLocks noGrp="1"/>
          </p:cNvSpPr>
          <p:nvPr>
            <p:ph type="body" idx="4"/>
          </p:nvPr>
        </p:nvSpPr>
        <p:spPr bwMode="auto">
          <a:xfrm>
            <a:off x="4442759" y="4204820"/>
            <a:ext cx="3301828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ctr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  <a:defRPr sz="22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pPr>
              <a:defRPr/>
            </a:pPr>
            <a:endParaRPr/>
          </a:p>
        </p:txBody>
      </p:sp>
      <p:sp>
        <p:nvSpPr>
          <p:cNvPr id="129" name="Google Shape;129;p33"/>
          <p:cNvSpPr>
            <a:spLocks noGrp="1"/>
          </p:cNvSpPr>
          <p:nvPr>
            <p:ph type="pic" idx="5"/>
          </p:nvPr>
        </p:nvSpPr>
        <p:spPr bwMode="auto">
          <a:xfrm>
            <a:off x="4441348" y="2367093"/>
            <a:ext cx="3303351" cy="1524000"/>
          </a:xfrm>
          <a:prstGeom prst="roundRect">
            <a:avLst>
              <a:gd name="adj" fmla="val 8841"/>
            </a:avLst>
          </a:prstGeom>
          <a:noFill/>
          <a:ln w="82550" cap="sq" cmpd="sng">
            <a:solidFill>
              <a:srgbClr val="93939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1pPr>
            <a:lvl2pPr marR="0" lvl="1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2pPr>
            <a:lvl3pPr marR="0" lvl="2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3pPr>
            <a:lvl4pPr marR="0" lvl="3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4pPr>
            <a:lvl5pPr marR="0" lvl="4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5pPr>
            <a:lvl6pPr marR="0" lvl="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6pPr>
            <a:lvl7pPr marR="0" lvl="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7pPr>
            <a:lvl8pPr marR="0" lvl="7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8pPr>
            <a:lvl9pPr marR="0" lvl="8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130" name="Google Shape;130;p33"/>
          <p:cNvSpPr txBox="1">
            <a:spLocks noGrp="1"/>
          </p:cNvSpPr>
          <p:nvPr>
            <p:ph type="body" idx="6"/>
          </p:nvPr>
        </p:nvSpPr>
        <p:spPr bwMode="auto">
          <a:xfrm>
            <a:off x="4441348" y="4781080"/>
            <a:ext cx="3303351" cy="1010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pPr>
              <a:defRPr/>
            </a:pPr>
            <a:endParaRPr/>
          </a:p>
        </p:txBody>
      </p:sp>
      <p:sp>
        <p:nvSpPr>
          <p:cNvPr id="131" name="Google Shape;131;p33"/>
          <p:cNvSpPr txBox="1">
            <a:spLocks noGrp="1"/>
          </p:cNvSpPr>
          <p:nvPr>
            <p:ph type="body" idx="7"/>
          </p:nvPr>
        </p:nvSpPr>
        <p:spPr bwMode="auto">
          <a:xfrm>
            <a:off x="7973298" y="4204820"/>
            <a:ext cx="3300680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ctr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  <a:defRPr sz="22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pPr>
              <a:defRPr/>
            </a:pPr>
            <a:endParaRPr/>
          </a:p>
        </p:txBody>
      </p:sp>
      <p:sp>
        <p:nvSpPr>
          <p:cNvPr id="132" name="Google Shape;132;p33"/>
          <p:cNvSpPr>
            <a:spLocks noGrp="1"/>
          </p:cNvSpPr>
          <p:nvPr>
            <p:ph type="pic" idx="8"/>
          </p:nvPr>
        </p:nvSpPr>
        <p:spPr bwMode="auto"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 cmpd="sng">
            <a:solidFill>
              <a:srgbClr val="93939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1pPr>
            <a:lvl2pPr marR="0" lvl="1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2pPr>
            <a:lvl3pPr marR="0" lvl="2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3pPr>
            <a:lvl4pPr marR="0" lvl="3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4pPr>
            <a:lvl5pPr marR="0" lvl="4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5pPr>
            <a:lvl6pPr marR="0" lvl="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6pPr>
            <a:lvl7pPr marR="0" lvl="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7pPr>
            <a:lvl8pPr marR="0" lvl="7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8pPr>
            <a:lvl9pPr marR="0" lvl="8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133" name="Google Shape;133;p33"/>
          <p:cNvSpPr txBox="1">
            <a:spLocks noGrp="1"/>
          </p:cNvSpPr>
          <p:nvPr>
            <p:ph type="body" idx="9"/>
          </p:nvPr>
        </p:nvSpPr>
        <p:spPr bwMode="auto">
          <a:xfrm>
            <a:off x="7973173" y="4781078"/>
            <a:ext cx="3305053" cy="1010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pPr>
              <a:defRPr/>
            </a:pPr>
            <a:endParaRPr/>
          </a:p>
        </p:txBody>
      </p:sp>
      <p:sp>
        <p:nvSpPr>
          <p:cNvPr id="134" name="Google Shape;134;p33"/>
          <p:cNvSpPr txBox="1">
            <a:spLocks noGrp="1"/>
          </p:cNvSpPr>
          <p:nvPr>
            <p:ph type="dt" idx="10"/>
          </p:nvPr>
        </p:nvSpPr>
        <p:spPr bwMode="auto"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35" name="Google Shape;135;p33"/>
          <p:cNvSpPr txBox="1">
            <a:spLocks noGrp="1"/>
          </p:cNvSpPr>
          <p:nvPr>
            <p:ph type="ftr" idx="11"/>
          </p:nvPr>
        </p:nvSpPr>
        <p:spPr bwMode="auto"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36" name="Google Shape;136;p33"/>
          <p:cNvSpPr txBox="1">
            <a:spLocks noGrp="1"/>
          </p:cNvSpPr>
          <p:nvPr>
            <p:ph type="sldNum" idx="12"/>
          </p:nvPr>
        </p:nvSpPr>
        <p:spPr bwMode="auto">
          <a:xfrm>
            <a:off x="10514010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/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Заголовок и вертикальный текст" preserve="0" showMasterPhAnim="0" type="vertTx" userDrawn="1">
  <p:cSld name="VERTICAL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8" name="Google Shape;138;p34" descr="Droplets-HD-Content-R1d.png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34"/>
          <p:cNvSpPr txBox="1">
            <a:spLocks noGrp="1"/>
          </p:cNvSpPr>
          <p:nvPr>
            <p:ph type="title"/>
          </p:nvPr>
        </p:nvSpPr>
        <p:spPr bwMode="auto">
          <a:xfrm>
            <a:off x="913775" y="618517"/>
            <a:ext cx="10364451" cy="1596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40" name="Google Shape;140;p34"/>
          <p:cNvSpPr txBox="1">
            <a:spLocks noGrp="1"/>
          </p:cNvSpPr>
          <p:nvPr>
            <p:ph type="body" idx="1"/>
          </p:nvPr>
        </p:nvSpPr>
        <p:spPr bwMode="auto">
          <a:xfrm rot="5400000">
            <a:off x="4383948" y="-1103079"/>
            <a:ext cx="3424107" cy="10364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41" name="Google Shape;141;p34"/>
          <p:cNvSpPr txBox="1">
            <a:spLocks noGrp="1"/>
          </p:cNvSpPr>
          <p:nvPr>
            <p:ph type="dt" idx="10"/>
          </p:nvPr>
        </p:nvSpPr>
        <p:spPr bwMode="auto"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42" name="Google Shape;142;p34"/>
          <p:cNvSpPr txBox="1">
            <a:spLocks noGrp="1"/>
          </p:cNvSpPr>
          <p:nvPr>
            <p:ph type="ftr" idx="11"/>
          </p:nvPr>
        </p:nvSpPr>
        <p:spPr bwMode="auto"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43" name="Google Shape;143;p34"/>
          <p:cNvSpPr txBox="1">
            <a:spLocks noGrp="1"/>
          </p:cNvSpPr>
          <p:nvPr>
            <p:ph type="sldNum" idx="12"/>
          </p:nvPr>
        </p:nvSpPr>
        <p:spPr bwMode="auto">
          <a:xfrm>
            <a:off x="10514010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/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Вертикальный заголовок и текст" preserve="0" showMasterPhAnim="0" type="vertTitleAndTx" userDrawn="1">
  <p:cSld name="VERTICAL_TITLE_AND_VERTICAL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45" name="Google Shape;145;p35" descr="Droplets-HD-Content-R1d.png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35"/>
          <p:cNvSpPr txBox="1">
            <a:spLocks noGrp="1"/>
          </p:cNvSpPr>
          <p:nvPr>
            <p:ph type="title"/>
          </p:nvPr>
        </p:nvSpPr>
        <p:spPr bwMode="auto">
          <a:xfrm rot="5400000">
            <a:off x="7410763" y="1923737"/>
            <a:ext cx="5181599" cy="2553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47" name="Google Shape;147;p35"/>
          <p:cNvSpPr txBox="1">
            <a:spLocks noGrp="1"/>
          </p:cNvSpPr>
          <p:nvPr>
            <p:ph type="body" idx="1"/>
          </p:nvPr>
        </p:nvSpPr>
        <p:spPr bwMode="auto">
          <a:xfrm rot="5400000">
            <a:off x="2152338" y="-628961"/>
            <a:ext cx="5181599" cy="76587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48" name="Google Shape;148;p35"/>
          <p:cNvSpPr txBox="1">
            <a:spLocks noGrp="1"/>
          </p:cNvSpPr>
          <p:nvPr>
            <p:ph type="dt" idx="10"/>
          </p:nvPr>
        </p:nvSpPr>
        <p:spPr bwMode="auto"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49" name="Google Shape;149;p35"/>
          <p:cNvSpPr txBox="1">
            <a:spLocks noGrp="1"/>
          </p:cNvSpPr>
          <p:nvPr>
            <p:ph type="ftr" idx="11"/>
          </p:nvPr>
        </p:nvSpPr>
        <p:spPr bwMode="auto"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50" name="Google Shape;150;p35"/>
          <p:cNvSpPr txBox="1">
            <a:spLocks noGrp="1"/>
          </p:cNvSpPr>
          <p:nvPr>
            <p:ph type="sldNum" idx="12"/>
          </p:nvPr>
        </p:nvSpPr>
        <p:spPr bwMode="auto">
          <a:xfrm>
            <a:off x="10514010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Пустой слайд" preserve="0" showMasterPhAnim="0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0" name="Google Shape;20;p20" descr="Droplets-HD-Content-R1d.png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20"/>
          <p:cNvSpPr txBox="1">
            <a:spLocks noGrp="1"/>
          </p:cNvSpPr>
          <p:nvPr>
            <p:ph type="dt" idx="10"/>
          </p:nvPr>
        </p:nvSpPr>
        <p:spPr bwMode="auto"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2" name="Google Shape;22;p20"/>
          <p:cNvSpPr txBox="1">
            <a:spLocks noGrp="1"/>
          </p:cNvSpPr>
          <p:nvPr>
            <p:ph type="ftr" idx="11"/>
          </p:nvPr>
        </p:nvSpPr>
        <p:spPr bwMode="auto"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3" name="Google Shape;23;p20"/>
          <p:cNvSpPr txBox="1">
            <a:spLocks noGrp="1"/>
          </p:cNvSpPr>
          <p:nvPr>
            <p:ph type="sldNum" idx="12"/>
          </p:nvPr>
        </p:nvSpPr>
        <p:spPr bwMode="auto">
          <a:xfrm>
            <a:off x="10514010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Заголовок и объект" preserve="0" showMasterPhAnim="0" type="obj" userDrawn="1">
  <p:cSld name="OBJEC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5" name="Google Shape;25;p21" descr="Droplets-HD-Content-R1d.png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21"/>
          <p:cNvSpPr txBox="1">
            <a:spLocks noGrp="1"/>
          </p:cNvSpPr>
          <p:nvPr>
            <p:ph type="title"/>
          </p:nvPr>
        </p:nvSpPr>
        <p:spPr bwMode="auto">
          <a:xfrm>
            <a:off x="913775" y="618517"/>
            <a:ext cx="10364451" cy="1596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7" name="Google Shape;27;p21"/>
          <p:cNvSpPr txBox="1">
            <a:spLocks noGrp="1"/>
          </p:cNvSpPr>
          <p:nvPr>
            <p:ph type="body" idx="1"/>
          </p:nvPr>
        </p:nvSpPr>
        <p:spPr bwMode="auto">
          <a:xfrm>
            <a:off x="913774" y="2367092"/>
            <a:ext cx="10363826" cy="342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8" name="Google Shape;28;p21"/>
          <p:cNvSpPr txBox="1">
            <a:spLocks noGrp="1"/>
          </p:cNvSpPr>
          <p:nvPr>
            <p:ph type="dt" idx="10"/>
          </p:nvPr>
        </p:nvSpPr>
        <p:spPr bwMode="auto"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9" name="Google Shape;29;p21"/>
          <p:cNvSpPr txBox="1">
            <a:spLocks noGrp="1"/>
          </p:cNvSpPr>
          <p:nvPr>
            <p:ph type="ftr" idx="11"/>
          </p:nvPr>
        </p:nvSpPr>
        <p:spPr bwMode="auto"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0" name="Google Shape;30;p21"/>
          <p:cNvSpPr txBox="1">
            <a:spLocks noGrp="1"/>
          </p:cNvSpPr>
          <p:nvPr>
            <p:ph type="sldNum" idx="12"/>
          </p:nvPr>
        </p:nvSpPr>
        <p:spPr bwMode="auto">
          <a:xfrm>
            <a:off x="10514010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Заголовок раздела" preserve="0" showMasterPhAnim="0" type="secHead" userDrawn="1">
  <p:cSld name="SECTION_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2" name="Google Shape;32;p22" descr="Droplets-HD-Content-R1d.png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22"/>
          <p:cNvSpPr txBox="1">
            <a:spLocks noGrp="1"/>
          </p:cNvSpPr>
          <p:nvPr>
            <p:ph type="title"/>
          </p:nvPr>
        </p:nvSpPr>
        <p:spPr bwMode="auto">
          <a:xfrm>
            <a:off x="913774" y="828563"/>
            <a:ext cx="10351752" cy="27368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Twentieth Century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4" name="Google Shape;34;p22"/>
          <p:cNvSpPr txBox="1">
            <a:spLocks noGrp="1"/>
          </p:cNvSpPr>
          <p:nvPr>
            <p:ph type="body" idx="1"/>
          </p:nvPr>
        </p:nvSpPr>
        <p:spPr bwMode="auto">
          <a:xfrm>
            <a:off x="913774" y="3657457"/>
            <a:ext cx="10351752" cy="1368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FBFBF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35" name="Google Shape;35;p22"/>
          <p:cNvSpPr txBox="1">
            <a:spLocks noGrp="1"/>
          </p:cNvSpPr>
          <p:nvPr>
            <p:ph type="dt" idx="10"/>
          </p:nvPr>
        </p:nvSpPr>
        <p:spPr bwMode="auto"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6" name="Google Shape;36;p22"/>
          <p:cNvSpPr txBox="1">
            <a:spLocks noGrp="1"/>
          </p:cNvSpPr>
          <p:nvPr>
            <p:ph type="ftr" idx="11"/>
          </p:nvPr>
        </p:nvSpPr>
        <p:spPr bwMode="auto"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7" name="Google Shape;37;p22"/>
          <p:cNvSpPr txBox="1">
            <a:spLocks noGrp="1"/>
          </p:cNvSpPr>
          <p:nvPr>
            <p:ph type="sldNum" idx="12"/>
          </p:nvPr>
        </p:nvSpPr>
        <p:spPr bwMode="auto">
          <a:xfrm>
            <a:off x="10514010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Два объекта" preserve="0" showMasterPhAnim="0" type="twoObj" userDrawn="1">
  <p:cSld name="TWO_OBJEC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9" name="Google Shape;39;p23" descr="Droplets-HD-Content-R1d.png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23"/>
          <p:cNvSpPr txBox="1">
            <a:spLocks noGrp="1"/>
          </p:cNvSpPr>
          <p:nvPr>
            <p:ph type="title"/>
          </p:nvPr>
        </p:nvSpPr>
        <p:spPr bwMode="auto">
          <a:xfrm>
            <a:off x="913775" y="618517"/>
            <a:ext cx="10364451" cy="1596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1" name="Google Shape;41;p23"/>
          <p:cNvSpPr txBox="1">
            <a:spLocks noGrp="1"/>
          </p:cNvSpPr>
          <p:nvPr>
            <p:ph type="body" idx="1"/>
          </p:nvPr>
        </p:nvSpPr>
        <p:spPr bwMode="auto">
          <a:xfrm>
            <a:off x="913774" y="2367092"/>
            <a:ext cx="5106026" cy="342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2" name="Google Shape;42;p23"/>
          <p:cNvSpPr txBox="1">
            <a:spLocks noGrp="1"/>
          </p:cNvSpPr>
          <p:nvPr>
            <p:ph type="body" idx="2"/>
          </p:nvPr>
        </p:nvSpPr>
        <p:spPr bwMode="auto">
          <a:xfrm>
            <a:off x="6172200" y="2367092"/>
            <a:ext cx="5105400" cy="342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3" name="Google Shape;43;p23"/>
          <p:cNvSpPr txBox="1">
            <a:spLocks noGrp="1"/>
          </p:cNvSpPr>
          <p:nvPr>
            <p:ph type="dt" idx="10"/>
          </p:nvPr>
        </p:nvSpPr>
        <p:spPr bwMode="auto"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4" name="Google Shape;44;p23"/>
          <p:cNvSpPr txBox="1">
            <a:spLocks noGrp="1"/>
          </p:cNvSpPr>
          <p:nvPr>
            <p:ph type="ftr" idx="11"/>
          </p:nvPr>
        </p:nvSpPr>
        <p:spPr bwMode="auto"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5" name="Google Shape;45;p23"/>
          <p:cNvSpPr txBox="1">
            <a:spLocks noGrp="1"/>
          </p:cNvSpPr>
          <p:nvPr>
            <p:ph type="sldNum" idx="12"/>
          </p:nvPr>
        </p:nvSpPr>
        <p:spPr bwMode="auto">
          <a:xfrm>
            <a:off x="10514010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/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Сравнение" preserve="0" showMasterPhAnim="0" type="twoTxTwoObj" userDrawn="1">
  <p:cSld name="TWO_OBJECTS_WITH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7" name="Google Shape;47;p24" descr="Droplets-HD-Content-R1d.png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24"/>
          <p:cNvSpPr txBox="1">
            <a:spLocks noGrp="1"/>
          </p:cNvSpPr>
          <p:nvPr>
            <p:ph type="title"/>
          </p:nvPr>
        </p:nvSpPr>
        <p:spPr bwMode="auto">
          <a:xfrm>
            <a:off x="913775" y="618517"/>
            <a:ext cx="10364451" cy="1596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9" name="Google Shape;49;p24"/>
          <p:cNvSpPr txBox="1">
            <a:spLocks noGrp="1"/>
          </p:cNvSpPr>
          <p:nvPr>
            <p:ph type="body" idx="1"/>
          </p:nvPr>
        </p:nvSpPr>
        <p:spPr bwMode="auto">
          <a:xfrm>
            <a:off x="1146328" y="2371018"/>
            <a:ext cx="4873474" cy="679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SzPts val="2600"/>
              <a:buNone/>
              <a:defRPr sz="26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pPr>
              <a:defRPr/>
            </a:pPr>
            <a:endParaRPr/>
          </a:p>
        </p:txBody>
      </p:sp>
      <p:sp>
        <p:nvSpPr>
          <p:cNvPr id="50" name="Google Shape;50;p24"/>
          <p:cNvSpPr txBox="1">
            <a:spLocks noGrp="1"/>
          </p:cNvSpPr>
          <p:nvPr>
            <p:ph type="body" idx="2"/>
          </p:nvPr>
        </p:nvSpPr>
        <p:spPr bwMode="auto">
          <a:xfrm>
            <a:off x="913774" y="3051012"/>
            <a:ext cx="5106027" cy="274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1" name="Google Shape;51;p24"/>
          <p:cNvSpPr txBox="1">
            <a:spLocks noGrp="1"/>
          </p:cNvSpPr>
          <p:nvPr>
            <p:ph type="body" idx="3"/>
          </p:nvPr>
        </p:nvSpPr>
        <p:spPr bwMode="auto">
          <a:xfrm>
            <a:off x="6396423" y="2371018"/>
            <a:ext cx="4881804" cy="679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SzPts val="2600"/>
              <a:buNone/>
              <a:defRPr sz="26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pPr>
              <a:defRPr/>
            </a:pPr>
            <a:endParaRPr/>
          </a:p>
        </p:txBody>
      </p:sp>
      <p:sp>
        <p:nvSpPr>
          <p:cNvPr id="52" name="Google Shape;52;p24"/>
          <p:cNvSpPr txBox="1">
            <a:spLocks noGrp="1"/>
          </p:cNvSpPr>
          <p:nvPr>
            <p:ph type="body" idx="4"/>
          </p:nvPr>
        </p:nvSpPr>
        <p:spPr bwMode="auto">
          <a:xfrm>
            <a:off x="6172200" y="3051012"/>
            <a:ext cx="5105401" cy="274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3" name="Google Shape;53;p24"/>
          <p:cNvSpPr txBox="1">
            <a:spLocks noGrp="1"/>
          </p:cNvSpPr>
          <p:nvPr>
            <p:ph type="dt" idx="10"/>
          </p:nvPr>
        </p:nvSpPr>
        <p:spPr bwMode="auto"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4" name="Google Shape;54;p24"/>
          <p:cNvSpPr txBox="1">
            <a:spLocks noGrp="1"/>
          </p:cNvSpPr>
          <p:nvPr>
            <p:ph type="ftr" idx="11"/>
          </p:nvPr>
        </p:nvSpPr>
        <p:spPr bwMode="auto"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5" name="Google Shape;55;p24"/>
          <p:cNvSpPr txBox="1">
            <a:spLocks noGrp="1"/>
          </p:cNvSpPr>
          <p:nvPr>
            <p:ph type="sldNum" idx="12"/>
          </p:nvPr>
        </p:nvSpPr>
        <p:spPr bwMode="auto">
          <a:xfrm>
            <a:off x="10514010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/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Только заголовок" preserve="0" showMasterPhAnim="0" type="titleOnly" userDrawn="1">
  <p:cSld name="TITLE_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7" name="Google Shape;57;p25" descr="Droplets-HD-Content-R1d.png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25"/>
          <p:cNvSpPr txBox="1">
            <a:spLocks noGrp="1"/>
          </p:cNvSpPr>
          <p:nvPr>
            <p:ph type="title"/>
          </p:nvPr>
        </p:nvSpPr>
        <p:spPr bwMode="auto">
          <a:xfrm>
            <a:off x="913775" y="618517"/>
            <a:ext cx="10364451" cy="1596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9" name="Google Shape;59;p25"/>
          <p:cNvSpPr txBox="1">
            <a:spLocks noGrp="1"/>
          </p:cNvSpPr>
          <p:nvPr>
            <p:ph type="dt" idx="10"/>
          </p:nvPr>
        </p:nvSpPr>
        <p:spPr bwMode="auto"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0" name="Google Shape;60;p25"/>
          <p:cNvSpPr txBox="1">
            <a:spLocks noGrp="1"/>
          </p:cNvSpPr>
          <p:nvPr>
            <p:ph type="ftr" idx="11"/>
          </p:nvPr>
        </p:nvSpPr>
        <p:spPr bwMode="auto"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1" name="Google Shape;61;p25"/>
          <p:cNvSpPr txBox="1">
            <a:spLocks noGrp="1"/>
          </p:cNvSpPr>
          <p:nvPr>
            <p:ph type="sldNum" idx="12"/>
          </p:nvPr>
        </p:nvSpPr>
        <p:spPr bwMode="auto">
          <a:xfrm>
            <a:off x="10514010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/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Объект с подписью" preserve="0" showMasterPhAnim="0" type="objTx" userDrawn="1">
  <p:cSld name="OBJECT_WITH_CAPTION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3" name="Google Shape;63;p26" descr="Droplets-HD-Content-R1d.png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26"/>
          <p:cNvSpPr txBox="1">
            <a:spLocks noGrp="1"/>
          </p:cNvSpPr>
          <p:nvPr>
            <p:ph type="title"/>
          </p:nvPr>
        </p:nvSpPr>
        <p:spPr bwMode="auto">
          <a:xfrm>
            <a:off x="913775" y="609600"/>
            <a:ext cx="3935688" cy="2023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wentieth Centur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5" name="Google Shape;65;p26"/>
          <p:cNvSpPr txBox="1">
            <a:spLocks noGrp="1"/>
          </p:cNvSpPr>
          <p:nvPr>
            <p:ph type="body" idx="1"/>
          </p:nvPr>
        </p:nvSpPr>
        <p:spPr bwMode="auto">
          <a:xfrm>
            <a:off x="5078062" y="609600"/>
            <a:ext cx="6200163" cy="5181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6" name="Google Shape;66;p26"/>
          <p:cNvSpPr txBox="1">
            <a:spLocks noGrp="1"/>
          </p:cNvSpPr>
          <p:nvPr>
            <p:ph type="body" idx="2"/>
          </p:nvPr>
        </p:nvSpPr>
        <p:spPr bwMode="auto">
          <a:xfrm>
            <a:off x="913774" y="2632851"/>
            <a:ext cx="3935689" cy="3158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pPr>
              <a:defRPr/>
            </a:pPr>
            <a:endParaRPr/>
          </a:p>
        </p:txBody>
      </p:sp>
      <p:sp>
        <p:nvSpPr>
          <p:cNvPr id="67" name="Google Shape;67;p26"/>
          <p:cNvSpPr txBox="1">
            <a:spLocks noGrp="1"/>
          </p:cNvSpPr>
          <p:nvPr>
            <p:ph type="dt" idx="10"/>
          </p:nvPr>
        </p:nvSpPr>
        <p:spPr bwMode="auto"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8" name="Google Shape;68;p26"/>
          <p:cNvSpPr txBox="1">
            <a:spLocks noGrp="1"/>
          </p:cNvSpPr>
          <p:nvPr>
            <p:ph type="ftr" idx="11"/>
          </p:nvPr>
        </p:nvSpPr>
        <p:spPr bwMode="auto"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9" name="Google Shape;69;p26"/>
          <p:cNvSpPr txBox="1">
            <a:spLocks noGrp="1"/>
          </p:cNvSpPr>
          <p:nvPr>
            <p:ph type="sldNum" idx="12"/>
          </p:nvPr>
        </p:nvSpPr>
        <p:spPr bwMode="auto">
          <a:xfrm>
            <a:off x="10514010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/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Рисунок с подписью" preserve="0" showMasterPhAnim="0" type="picTx" userDrawn="1">
  <p:cSld name="PICTURE_WITH_CAPTION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1" name="Google Shape;71;p27" descr="Droplets-HD-Content-R1d.png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27"/>
          <p:cNvSpPr txBox="1">
            <a:spLocks noGrp="1"/>
          </p:cNvSpPr>
          <p:nvPr>
            <p:ph type="title"/>
          </p:nvPr>
        </p:nvSpPr>
        <p:spPr bwMode="auto">
          <a:xfrm>
            <a:off x="913774" y="609600"/>
            <a:ext cx="5934969" cy="2023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wentieth Centur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3" name="Google Shape;73;p27"/>
          <p:cNvSpPr>
            <a:spLocks noGrp="1"/>
          </p:cNvSpPr>
          <p:nvPr>
            <p:ph type="pic" idx="2"/>
          </p:nvPr>
        </p:nvSpPr>
        <p:spPr bwMode="auto"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 cmpd="sng">
            <a:solidFill>
              <a:srgbClr val="93939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1pPr>
            <a:lvl2pPr marR="0" lvl="1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2pPr>
            <a:lvl3pPr marR="0" lvl="2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3pPr>
            <a:lvl4pPr marR="0" lvl="3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4pPr>
            <a:lvl5pPr marR="0" lvl="4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5pPr>
            <a:lvl6pPr marR="0" lvl="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6pPr>
            <a:lvl7pPr marR="0" lvl="6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7pPr>
            <a:lvl8pPr marR="0" lvl="7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8pPr>
            <a:lvl9pPr marR="0" lvl="8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74" name="Google Shape;74;p27"/>
          <p:cNvSpPr txBox="1">
            <a:spLocks noGrp="1"/>
          </p:cNvSpPr>
          <p:nvPr>
            <p:ph type="body" idx="1"/>
          </p:nvPr>
        </p:nvSpPr>
        <p:spPr bwMode="auto">
          <a:xfrm>
            <a:off x="913794" y="2632851"/>
            <a:ext cx="5934949" cy="3158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pPr>
              <a:defRPr/>
            </a:pPr>
            <a:endParaRPr/>
          </a:p>
        </p:txBody>
      </p:sp>
      <p:sp>
        <p:nvSpPr>
          <p:cNvPr id="75" name="Google Shape;75;p27"/>
          <p:cNvSpPr txBox="1">
            <a:spLocks noGrp="1"/>
          </p:cNvSpPr>
          <p:nvPr>
            <p:ph type="dt" idx="10"/>
          </p:nvPr>
        </p:nvSpPr>
        <p:spPr bwMode="auto"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6" name="Google Shape;76;p27"/>
          <p:cNvSpPr txBox="1">
            <a:spLocks noGrp="1"/>
          </p:cNvSpPr>
          <p:nvPr>
            <p:ph type="ftr" idx="11"/>
          </p:nvPr>
        </p:nvSpPr>
        <p:spPr bwMode="auto"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7" name="Google Shape;77;p27"/>
          <p:cNvSpPr txBox="1">
            <a:spLocks noGrp="1"/>
          </p:cNvSpPr>
          <p:nvPr>
            <p:ph type="sldNum" idx="12"/>
          </p:nvPr>
        </p:nvSpPr>
        <p:spPr bwMode="auto">
          <a:xfrm>
            <a:off x="10514010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chemeClr val="bg2">
            <a:lumMod val="75000"/>
          </a:schemeClr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Google Shape;6;p18" descr="\\DROBO-FS\QuickDrops\JB\PPTX NG\Droplets\LightingOverlay.png"/>
          <p:cNvPicPr/>
          <p:nvPr/>
        </p:nvPicPr>
        <p:blipFill>
          <a:blip r:embed="rId19">
            <a:alphaModFix amt="40000"/>
          </a:blip>
          <a:stretch/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8"/>
          <p:cNvSpPr txBox="1">
            <a:spLocks noGrp="1"/>
          </p:cNvSpPr>
          <p:nvPr>
            <p:ph type="title"/>
          </p:nvPr>
        </p:nvSpPr>
        <p:spPr bwMode="auto">
          <a:xfrm>
            <a:off x="913775" y="618517"/>
            <a:ext cx="10364451" cy="1596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  <a:defRPr sz="3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>
              <a:defRPr/>
            </a:pPr>
            <a:endParaRPr/>
          </a:p>
        </p:txBody>
      </p:sp>
      <p:sp>
        <p:nvSpPr>
          <p:cNvPr id="8" name="Google Shape;8;p18"/>
          <p:cNvSpPr txBox="1">
            <a:spLocks noGrp="1"/>
          </p:cNvSpPr>
          <p:nvPr>
            <p:ph type="body" idx="1"/>
          </p:nvPr>
        </p:nvSpPr>
        <p:spPr bwMode="auto">
          <a:xfrm>
            <a:off x="913775" y="2367093"/>
            <a:ext cx="10364452" cy="342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5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1pPr>
            <a:lvl2pPr marL="914400" marR="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2pPr>
            <a:lvl3pPr marL="1371600" marR="0" lvl="2" indent="-330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3pPr>
            <a:lvl4pPr marL="1828800" marR="0" lvl="3" indent="-3175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4pPr>
            <a:lvl5pPr marL="2286000" marR="0" lvl="4" indent="-3175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5pPr>
            <a:lvl6pPr marL="2743200" marR="0" lvl="5" indent="-3175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6pPr>
            <a:lvl7pPr marL="3200400" marR="0" lvl="6" indent="-3175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7pPr>
            <a:lvl8pPr marL="3657600" marR="0" lvl="7" indent="-3175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8pPr>
            <a:lvl9pPr marL="4114800" marR="0" lvl="8" indent="-3175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9" name="Google Shape;9;p18"/>
          <p:cNvSpPr txBox="1">
            <a:spLocks noGrp="1"/>
          </p:cNvSpPr>
          <p:nvPr>
            <p:ph type="dt" idx="10"/>
          </p:nvPr>
        </p:nvSpPr>
        <p:spPr bwMode="auto"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10" name="Google Shape;10;p18"/>
          <p:cNvSpPr txBox="1">
            <a:spLocks noGrp="1"/>
          </p:cNvSpPr>
          <p:nvPr>
            <p:ph type="ftr" idx="11"/>
          </p:nvPr>
        </p:nvSpPr>
        <p:spPr bwMode="auto"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11" name="Google Shape;11;p18"/>
          <p:cNvSpPr txBox="1">
            <a:spLocks noGrp="1"/>
          </p:cNvSpPr>
          <p:nvPr>
            <p:ph type="sldNum" idx="12"/>
          </p:nvPr>
        </p:nvSpPr>
        <p:spPr bwMode="auto">
          <a:xfrm>
            <a:off x="10514010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1pPr>
            <a:lvl2pPr marL="0" marR="0" lvl="1" indent="0" algn="r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2pPr>
            <a:lvl3pPr marL="0" marR="0" lvl="2" indent="0" algn="r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3pPr>
            <a:lvl4pPr marL="0" marR="0" lvl="3" indent="0" algn="r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4pPr>
            <a:lvl5pPr marL="0" marR="0" lvl="4" indent="0" algn="r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5pPr>
            <a:lvl6pPr marL="0" marR="0" lvl="5" indent="0" algn="r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6pPr>
            <a:lvl7pPr marL="0" marR="0" lvl="6" indent="0" algn="r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7pPr>
            <a:lvl8pPr marL="0" marR="0" lvl="7" indent="0" algn="r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8pPr>
            <a:lvl9pPr marL="0" marR="0" lvl="8" indent="0" algn="r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/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dt="0" ftr="0" hdr="0" sldNum="0"/>
  <p:txStyles>
    <p:title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titleStyle>
    <p:body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bodyStyle>
    <p:other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jpg"/><Relationship Id="rId3" Type="http://schemas.openxmlformats.org/officeDocument/2006/relationships/image" Target="../media/image10.jpg"/><Relationship Id="rId4" Type="http://schemas.openxmlformats.org/officeDocument/2006/relationships/image" Target="../media/image11.jp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jpg"/><Relationship Id="rId3" Type="http://schemas.openxmlformats.org/officeDocument/2006/relationships/image" Target="../media/image14.jp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5" name="Google Shape;155;p1"/>
          <p:cNvSpPr txBox="1">
            <a:spLocks noGrp="1"/>
          </p:cNvSpPr>
          <p:nvPr>
            <p:ph type="ctrTitle"/>
          </p:nvPr>
        </p:nvSpPr>
        <p:spPr bwMode="auto">
          <a:xfrm flipH="0" flipV="0">
            <a:off x="81000" y="1621895"/>
            <a:ext cx="11906249" cy="3571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NSimSun"/>
              <a:buNone/>
              <a:defRPr/>
            </a:pPr>
            <a:r>
              <a:rPr lang="ru-RU" sz="8000" b="1">
                <a:latin typeface="NSimSun"/>
                <a:ea typeface="NSimSun"/>
                <a:cs typeface="NSimSun"/>
              </a:rPr>
              <a:t>ИСТОРИЯ ВОЗНИКНОВЕНИЯ ИГРУШКИ</a:t>
            </a:r>
            <a:endParaRPr sz="4800"/>
          </a:p>
        </p:txBody>
      </p:sp>
      <p:sp>
        <p:nvSpPr>
          <p:cNvPr id="1713817769" name=""/>
          <p:cNvSpPr txBox="1"/>
          <p:nvPr/>
        </p:nvSpPr>
        <p:spPr bwMode="auto">
          <a:xfrm flipH="0" flipV="0">
            <a:off x="5002249" y="6127749"/>
            <a:ext cx="7081042" cy="45723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r">
              <a:defRPr/>
            </a:pPr>
            <a:r>
              <a:rPr sz="2400" b="0">
                <a:solidFill>
                  <a:schemeClr val="tx1"/>
                </a:solidFill>
                <a:highlight>
                  <a:srgbClr val="A9A9A9"/>
                </a:highlight>
                <a:latin typeface="NanumSquare"/>
                <a:cs typeface="NanumSquare"/>
              </a:rPr>
              <a:t>Воспитатель </a:t>
            </a:r>
            <a:r>
              <a:rPr sz="2400" b="0">
                <a:solidFill>
                  <a:schemeClr val="tx1"/>
                </a:solidFill>
                <a:highlight>
                  <a:srgbClr val="A9A9A9"/>
                </a:highlight>
                <a:latin typeface="NanumSquare"/>
                <a:cs typeface="NanumSquare"/>
              </a:rPr>
              <a:t>Бахчиванжи Мария Александровна</a:t>
            </a:r>
            <a:endParaRPr sz="2000" b="0">
              <a:solidFill>
                <a:schemeClr val="tx1"/>
              </a:solidFill>
              <a:highlight>
                <a:srgbClr val="A9A9A9"/>
              </a:highlight>
              <a:latin typeface="NanumSquare"/>
              <a:cs typeface="NanumSquare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8" name="Google Shape;178;p5"/>
          <p:cNvSpPr txBox="1">
            <a:spLocks noGrp="1"/>
          </p:cNvSpPr>
          <p:nvPr>
            <p:ph type="title"/>
          </p:nvPr>
        </p:nvSpPr>
        <p:spPr bwMode="auto">
          <a:xfrm>
            <a:off x="682388" y="618517"/>
            <a:ext cx="10595837" cy="12648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NSimSun"/>
              <a:buNone/>
              <a:defRPr/>
            </a:pPr>
            <a:r>
              <a:rPr lang="ru-RU" sz="4000">
                <a:solidFill>
                  <a:schemeClr val="bg1"/>
                </a:solidFill>
                <a:latin typeface="NSimSun"/>
                <a:ea typeface="NSimSun"/>
                <a:cs typeface="NSimSun"/>
              </a:rPr>
              <a:t>ИГРУШКИ КАМЕННОГО ВЕКА</a:t>
            </a:r>
            <a:endParaRPr sz="4000">
              <a:solidFill>
                <a:schemeClr val="bg1"/>
              </a:solidFill>
            </a:endParaRPr>
          </a:p>
        </p:txBody>
      </p:sp>
      <p:pic>
        <p:nvPicPr>
          <p:cNvPr id="179" name="Google Shape;179;p5"/>
          <p:cNvPicPr>
            <a:picLocks noGrp="1"/>
          </p:cNvPicPr>
          <p:nvPr>
            <p:ph type="body" idx="1"/>
          </p:nvPr>
        </p:nvPicPr>
        <p:blipFill>
          <a:blip r:embed="rId2">
            <a:alphaModFix/>
          </a:blip>
          <a:stretch/>
        </p:blipFill>
        <p:spPr bwMode="auto">
          <a:xfrm>
            <a:off x="6141494" y="1883390"/>
            <a:ext cx="5120977" cy="40533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0" name="Google Shape;180;p5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682388" y="1883391"/>
            <a:ext cx="4995081" cy="4053385"/>
          </a:xfrm>
          <a:prstGeom prst="roundRect">
            <a:avLst>
              <a:gd name="adj" fmla="val 8594"/>
            </a:avLst>
          </a:prstGeom>
          <a:solidFill>
            <a:srgbClr val="ECECEC"/>
          </a:solidFill>
          <a:ln>
            <a:noFill/>
          </a:ln>
          <a:effectLst>
            <a:reflection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6" name="Google Shape;186;p6"/>
          <p:cNvSpPr txBox="1">
            <a:spLocks noGrp="1"/>
          </p:cNvSpPr>
          <p:nvPr>
            <p:ph type="title"/>
          </p:nvPr>
        </p:nvSpPr>
        <p:spPr bwMode="auto">
          <a:xfrm>
            <a:off x="913149" y="385436"/>
            <a:ext cx="10364451" cy="13537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NSimSun"/>
              <a:buNone/>
              <a:defRPr/>
            </a:pPr>
            <a:r>
              <a:rPr lang="ru-RU" sz="4000">
                <a:latin typeface="NSimSun"/>
                <a:ea typeface="NSimSun"/>
                <a:cs typeface="NSimSun"/>
              </a:rPr>
              <a:t>ДРЕВНЕЕГИПЕТСКИЕ ПОГРЕМУШКИ</a:t>
            </a:r>
            <a:endParaRPr sz="4000"/>
          </a:p>
        </p:txBody>
      </p:sp>
      <p:pic>
        <p:nvPicPr>
          <p:cNvPr id="187" name="Google Shape;187;p6"/>
          <p:cNvPicPr>
            <a:picLocks noGrp="1"/>
          </p:cNvPicPr>
          <p:nvPr>
            <p:ph type="body" idx="1"/>
          </p:nvPr>
        </p:nvPicPr>
        <p:blipFill>
          <a:blip r:embed="rId2">
            <a:alphaModFix/>
          </a:blip>
          <a:stretch/>
        </p:blipFill>
        <p:spPr bwMode="auto">
          <a:xfrm>
            <a:off x="3459081" y="1739153"/>
            <a:ext cx="5272585" cy="4365706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29803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3" name="Google Shape;193;p7"/>
          <p:cNvSpPr txBox="1">
            <a:spLocks noGrp="1"/>
          </p:cNvSpPr>
          <p:nvPr>
            <p:ph type="title"/>
          </p:nvPr>
        </p:nvSpPr>
        <p:spPr bwMode="auto">
          <a:xfrm>
            <a:off x="913774" y="259307"/>
            <a:ext cx="10364451" cy="1318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NSimSun"/>
              <a:buNone/>
              <a:defRPr/>
            </a:pPr>
            <a:r>
              <a:rPr lang="ru-RU" sz="4000">
                <a:latin typeface="NSimSun"/>
                <a:ea typeface="NSimSun"/>
                <a:cs typeface="NSimSun"/>
              </a:rPr>
              <a:t>ДРЕВНЕЕГИПЕТСКАЯ КУКЛА</a:t>
            </a:r>
            <a:endParaRPr sz="4000"/>
          </a:p>
        </p:txBody>
      </p:sp>
      <p:pic>
        <p:nvPicPr>
          <p:cNvPr id="194" name="Google Shape;194;p7"/>
          <p:cNvPicPr>
            <a:picLocks noGrp="1"/>
          </p:cNvPicPr>
          <p:nvPr>
            <p:ph type="body" idx="1"/>
          </p:nvPr>
        </p:nvPicPr>
        <p:blipFill>
          <a:blip r:embed="rId2">
            <a:alphaModFix/>
          </a:blip>
          <a:stretch/>
        </p:blipFill>
        <p:spPr bwMode="auto">
          <a:xfrm>
            <a:off x="2770495" y="1714264"/>
            <a:ext cx="2830962" cy="4795715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95" name="Google Shape;195;p7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6178090" y="1714264"/>
            <a:ext cx="3514918" cy="4795715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29803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1" name="Google Shape;201;p8"/>
          <p:cNvSpPr txBox="1">
            <a:spLocks noGrp="1"/>
          </p:cNvSpPr>
          <p:nvPr>
            <p:ph type="title"/>
          </p:nvPr>
        </p:nvSpPr>
        <p:spPr bwMode="auto">
          <a:xfrm>
            <a:off x="838470" y="491318"/>
            <a:ext cx="10364451" cy="9414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NSimSun"/>
              <a:buNone/>
              <a:defRPr/>
            </a:pPr>
            <a:r>
              <a:rPr lang="ru-RU" sz="4000">
                <a:latin typeface="NSimSun"/>
                <a:ea typeface="NSimSun"/>
                <a:cs typeface="NSimSun"/>
              </a:rPr>
              <a:t>КУКЛЫ СРЕДНИХ ВЕКОВ</a:t>
            </a:r>
            <a:endParaRPr sz="4000"/>
          </a:p>
        </p:txBody>
      </p:sp>
      <p:pic>
        <p:nvPicPr>
          <p:cNvPr id="203" name="Google Shape;203;p8"/>
          <p:cNvPicPr/>
          <p:nvPr/>
        </p:nvPicPr>
        <p:blipFill>
          <a:blip r:embed="rId2">
            <a:alphaModFix/>
          </a:blip>
          <a:stretch/>
        </p:blipFill>
        <p:spPr bwMode="auto">
          <a:xfrm flipH="0" flipV="0">
            <a:off x="4354831" y="1473783"/>
            <a:ext cx="3094543" cy="4783612"/>
          </a:xfrm>
          <a:prstGeom prst="roundRect">
            <a:avLst>
              <a:gd name="adj" fmla="val 8594"/>
            </a:avLst>
          </a:prstGeom>
          <a:solidFill>
            <a:srgbClr val="ECECEC"/>
          </a:solidFill>
          <a:ln>
            <a:noFill/>
          </a:ln>
          <a:effectLst>
            <a:reflection stA="38000" endPos="28000" dist="5000" dir="5400000" sy="-100000" algn="bl" rotWithShape="0"/>
          </a:effectLst>
        </p:spPr>
      </p:pic>
      <p:pic>
        <p:nvPicPr>
          <p:cNvPr id="397259885" name="Google Shape;210;p9"/>
          <p:cNvPicPr>
            <a:picLocks noGrp="1"/>
          </p:cNvPicPr>
          <p:nvPr/>
        </p:nvPicPr>
        <p:blipFill>
          <a:blip r:embed="rId3">
            <a:alphaModFix/>
          </a:blip>
          <a:stretch/>
        </p:blipFill>
        <p:spPr bwMode="auto">
          <a:xfrm rot="0" flipH="0" flipV="0">
            <a:off x="7819791" y="2549287"/>
            <a:ext cx="3635056" cy="2632604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29803"/>
              </a:srgbClr>
            </a:outerShdw>
          </a:effectLst>
        </p:spPr>
      </p:pic>
      <p:pic>
        <p:nvPicPr>
          <p:cNvPr id="2121773915" name="Google Shape;212;p9"/>
          <p:cNvPicPr/>
          <p:nvPr/>
        </p:nvPicPr>
        <p:blipFill>
          <a:blip r:embed="rId4">
            <a:alphaModFix/>
          </a:blip>
          <a:stretch/>
        </p:blipFill>
        <p:spPr bwMode="auto">
          <a:xfrm flipH="0" flipV="0">
            <a:off x="904616" y="2324391"/>
            <a:ext cx="3131633" cy="3082395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29803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37" name="Google Shape;237;p12"/>
          <p:cNvSpPr txBox="1">
            <a:spLocks noGrp="1"/>
          </p:cNvSpPr>
          <p:nvPr>
            <p:ph type="title"/>
          </p:nvPr>
        </p:nvSpPr>
        <p:spPr bwMode="auto">
          <a:xfrm>
            <a:off x="913774" y="600588"/>
            <a:ext cx="10364451" cy="1156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NSimSun"/>
              <a:buNone/>
              <a:defRPr/>
            </a:pPr>
            <a:r>
              <a:rPr lang="ru-RU" sz="4000">
                <a:latin typeface="NSimSun"/>
                <a:ea typeface="NSimSun"/>
                <a:cs typeface="NSimSun"/>
              </a:rPr>
              <a:t>МЯГКИЕ ИГРУШКИ В 19-М ВЕКЕ</a:t>
            </a:r>
            <a:endParaRPr sz="4000"/>
          </a:p>
        </p:txBody>
      </p:sp>
      <p:pic>
        <p:nvPicPr>
          <p:cNvPr id="239" name="Google Shape;239;p12"/>
          <p:cNvPicPr/>
          <p:nvPr/>
        </p:nvPicPr>
        <p:blipFill>
          <a:blip r:embed="rId2">
            <a:alphaModFix/>
          </a:blip>
          <a:stretch/>
        </p:blipFill>
        <p:spPr bwMode="auto">
          <a:xfrm flipH="0" flipV="0">
            <a:off x="3411508" y="1824890"/>
            <a:ext cx="5368982" cy="3995942"/>
          </a:xfrm>
          <a:prstGeom prst="rect">
            <a:avLst/>
          </a:prstGeom>
          <a:solidFill>
            <a:srgbClr val="ECECEC"/>
          </a:solidFill>
          <a:ln w="1905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5000" dist="50800" dir="12900000" kx="195000" ky="145000" algn="tl" rotWithShape="0">
              <a:srgbClr val="000000">
                <a:alpha val="29803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5" name="Google Shape;245;p13"/>
          <p:cNvSpPr txBox="1">
            <a:spLocks noGrp="1"/>
          </p:cNvSpPr>
          <p:nvPr>
            <p:ph type="title"/>
          </p:nvPr>
        </p:nvSpPr>
        <p:spPr bwMode="auto">
          <a:xfrm>
            <a:off x="886479" y="341195"/>
            <a:ext cx="10364451" cy="1348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NSimSun"/>
              <a:buNone/>
              <a:defRPr/>
            </a:pPr>
            <a:r>
              <a:rPr lang="ru-RU" sz="4000">
                <a:latin typeface="NSimSun"/>
                <a:ea typeface="NSimSun"/>
                <a:cs typeface="NSimSun"/>
              </a:rPr>
              <a:t>ЗАВОДЫ ПО ПРОИЗВОДСТВУ ИГРУШЕК</a:t>
            </a:r>
            <a:endParaRPr sz="4000"/>
          </a:p>
        </p:txBody>
      </p:sp>
      <p:pic>
        <p:nvPicPr>
          <p:cNvPr id="246" name="Google Shape;246;p13"/>
          <p:cNvPicPr>
            <a:picLocks noGrp="1"/>
          </p:cNvPicPr>
          <p:nvPr>
            <p:ph type="body" idx="1"/>
          </p:nvPr>
        </p:nvPicPr>
        <p:blipFill>
          <a:blip r:embed="rId2">
            <a:alphaModFix/>
          </a:blip>
          <a:stretch/>
        </p:blipFill>
        <p:spPr bwMode="auto">
          <a:xfrm>
            <a:off x="1110515" y="2158093"/>
            <a:ext cx="4245283" cy="3437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621964072" name="Google Shape;253;p14"/>
          <p:cNvPicPr>
            <a:picLocks noGrp="1"/>
          </p:cNvPicPr>
          <p:nvPr/>
        </p:nvPicPr>
        <p:blipFill>
          <a:blip r:embed="rId3">
            <a:alphaModFix/>
          </a:blip>
          <a:stretch/>
        </p:blipFill>
        <p:spPr bwMode="auto">
          <a:xfrm flipH="0" flipV="0">
            <a:off x="6238378" y="2158093"/>
            <a:ext cx="4835788" cy="34907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61" name="Google Shape;261;p15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2227688" y="1553798"/>
            <a:ext cx="2990502" cy="315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15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6431415" y="1553799"/>
            <a:ext cx="2577355" cy="315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Капля">
  <a:themeElements>
    <a:clrScheme name="Капля">
      <a:dk1>
        <a:srgbClr val="000000"/>
      </a:dk1>
      <a:lt1>
        <a:srgbClr val="FFFFFF"/>
      </a:lt1>
      <a:dk2>
        <a:srgbClr val="4B4B4B"/>
      </a:dk2>
      <a:lt2>
        <a:srgbClr val="B5B5B5"/>
      </a:lt2>
      <a:accent1>
        <a:srgbClr val="9AC43E"/>
      </a:accent1>
      <a:accent2>
        <a:srgbClr val="44BA98"/>
      </a:accent2>
      <a:accent3>
        <a:srgbClr val="43A9D9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Offic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R7-Office/7.2.0.134</Application>
  <DocSecurity>0</DocSecurity>
  <PresentationFormat>Произвольный</PresentationFormat>
  <Paragraphs>0</Paragraphs>
  <Slides>8</Slides>
  <Notes>8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СОЗДАНИЯ ИГРУШКИ</dc:title>
  <dc:subject/>
  <dc:creator>аркадич пенис</dc:creator>
  <cp:keywords/>
  <dc:description/>
  <dc:identifier/>
  <dc:language/>
  <cp:lastModifiedBy>Бахчиванжи Мария</cp:lastModifiedBy>
  <cp:revision>9</cp:revision>
  <dcterms:created xsi:type="dcterms:W3CDTF">2020-11-29T21:36:34Z</dcterms:created>
  <dcterms:modified xsi:type="dcterms:W3CDTF">2022-11-18T03:05:02Z</dcterms:modified>
  <cp:category/>
  <cp:contentStatus/>
  <cp:version/>
</cp:coreProperties>
</file>