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4000" l="0" r="100000">
                        <a14:foregroundMark x1="72667" y1="22833" x2="78222" y2="36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571500"/>
            <a:ext cx="85725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630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182" y="1916832"/>
            <a:ext cx="6375197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95536" y="116632"/>
            <a:ext cx="8552490" cy="331236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Жесты- это движения рукой или другие телодвижения, что-то обозначающие или сопровождающие речь.</a:t>
            </a:r>
          </a:p>
        </p:txBody>
      </p:sp>
    </p:spTree>
    <p:extLst>
      <p:ext uri="{BB962C8B-B14F-4D97-AF65-F5344CB8AC3E}">
        <p14:creationId xmlns:p14="http://schemas.microsoft.com/office/powerpoint/2010/main" val="2907641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b17.ru/foto/uploaded/upl_1604486790_127980_unv2v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3816424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Щебетун Иван\Desktop\распределитель\грусть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642" y="116632"/>
            <a:ext cx="3960440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48" y="3356992"/>
            <a:ext cx="259228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https://proprikol.ru/wp-content/uploads/2020/02/kartinki-pro-udivlenie-27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373056"/>
            <a:ext cx="2016223" cy="277144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755576" y="2551451"/>
            <a:ext cx="2664296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Радость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56714" y="2564904"/>
            <a:ext cx="2664296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Грусть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3568" y="5949280"/>
            <a:ext cx="2664296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Гнев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20072" y="6101680"/>
            <a:ext cx="331236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Удивление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23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7320995"/>
              </p:ext>
            </p:extLst>
          </p:nvPr>
        </p:nvGraphicFramePr>
        <p:xfrm>
          <a:off x="1187624" y="692694"/>
          <a:ext cx="6840759" cy="5707380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3419302"/>
                <a:gridCol w="3421457"/>
              </a:tblGrid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0" dirty="0">
                          <a:effectLst/>
                        </a:rPr>
                        <a:t>1 вариант</a:t>
                      </a:r>
                      <a:endParaRPr lang="ru-RU" sz="5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0">
                          <a:effectLst/>
                        </a:rPr>
                        <a:t>2 вариант</a:t>
                      </a:r>
                      <a:endParaRPr lang="ru-RU" sz="5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0" dirty="0">
                          <a:effectLst/>
                        </a:rPr>
                        <a:t>1) В</a:t>
                      </a:r>
                      <a:endParaRPr lang="ru-RU" sz="5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0" b="1" dirty="0" smtClean="0">
                          <a:effectLst/>
                        </a:rPr>
                        <a:t>1) Г</a:t>
                      </a:r>
                      <a:endParaRPr lang="ru-RU" sz="5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0" dirty="0">
                          <a:effectLst/>
                        </a:rPr>
                        <a:t>2) Б</a:t>
                      </a:r>
                      <a:endParaRPr lang="ru-RU" sz="5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0" b="1" dirty="0" smtClean="0">
                          <a:effectLst/>
                        </a:rPr>
                        <a:t>2) А</a:t>
                      </a:r>
                      <a:endParaRPr lang="ru-RU" sz="5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0" dirty="0">
                          <a:effectLst/>
                        </a:rPr>
                        <a:t>3) Г</a:t>
                      </a:r>
                      <a:endParaRPr lang="ru-RU" sz="5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0" b="1" dirty="0">
                          <a:effectLst/>
                        </a:rPr>
                        <a:t>3) Б</a:t>
                      </a:r>
                      <a:endParaRPr lang="ru-RU" sz="5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0">
                          <a:effectLst/>
                        </a:rPr>
                        <a:t>4) А</a:t>
                      </a:r>
                      <a:endParaRPr lang="ru-RU" sz="5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0" b="1" dirty="0">
                          <a:effectLst/>
                        </a:rPr>
                        <a:t>4) В</a:t>
                      </a:r>
                      <a:endParaRPr lang="ru-RU" sz="5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0">
                          <a:effectLst/>
                        </a:rPr>
                        <a:t>5) В</a:t>
                      </a:r>
                      <a:endParaRPr lang="ru-RU" sz="5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0" b="1" dirty="0">
                          <a:effectLst/>
                        </a:rPr>
                        <a:t>5) А</a:t>
                      </a:r>
                      <a:endParaRPr lang="ru-RU" sz="5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0">
                          <a:effectLst/>
                        </a:rPr>
                        <a:t>6) Б</a:t>
                      </a:r>
                      <a:endParaRPr lang="ru-RU" sz="5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0" b="1" dirty="0" smtClean="0">
                          <a:effectLst/>
                        </a:rPr>
                        <a:t>6)  Г</a:t>
                      </a:r>
                      <a:endParaRPr lang="ru-RU" sz="5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20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75656" y="1628800"/>
            <a:ext cx="6408712" cy="38164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оценки:</a:t>
            </a:r>
          </a:p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«5» - 0 ошибок</a:t>
            </a:r>
          </a:p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«4» - 1-2 ошибки</a:t>
            </a:r>
          </a:p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«3» – 3-4 ошибки</a:t>
            </a:r>
          </a:p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«2» – более 4 ошибок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0135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33724" y="18635"/>
            <a:ext cx="1944216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60430" y="853082"/>
            <a:ext cx="5890804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1.Название эмоции;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60430" y="1725562"/>
            <a:ext cx="5890804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Мимика: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91681" y="2564904"/>
            <a:ext cx="5890804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какие глаза?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91681" y="3429000"/>
            <a:ext cx="5890804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какая форма губ?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80400" y="4293096"/>
            <a:ext cx="5890804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Поза: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7784" y="5157192"/>
            <a:ext cx="7556096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Как расположены руки?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7784" y="6029672"/>
            <a:ext cx="7556096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Как расположены ноги?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30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433724" y="18635"/>
            <a:ext cx="1944216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831052"/>
            <a:ext cx="889248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ли обидеть жесты и мимика.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33724" y="2276872"/>
            <a:ext cx="1944216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3140968"/>
            <a:ext cx="8172400" cy="35283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Узнать, что такое жесты и мимика.</a:t>
            </a:r>
          </a:p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Научимся определять и использовать жесты и мимику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7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rok.1sept.ru/articles/609527/img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8208912" cy="26037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011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475656" y="1628800"/>
            <a:ext cx="6408712" cy="331236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Тот, кто хочет много знать,</a:t>
            </a:r>
          </a:p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сам все </a:t>
            </a: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постигать!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17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677809"/>
            <a:ext cx="432048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23728" y="3501008"/>
            <a:ext cx="432048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Добрый день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44008" y="1677809"/>
            <a:ext cx="432048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Пожалуйста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330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677809"/>
            <a:ext cx="432048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свиданья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23728" y="3501008"/>
            <a:ext cx="432048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44008" y="1677809"/>
            <a:ext cx="432048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скорой встречи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870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677809"/>
            <a:ext cx="432048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доброго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23728" y="3501008"/>
            <a:ext cx="432048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44008" y="1677809"/>
            <a:ext cx="432048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09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677809"/>
            <a:ext cx="432048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Извините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23728" y="3501008"/>
            <a:ext cx="432048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Простите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44008" y="1677809"/>
            <a:ext cx="432048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Добрый вечер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09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677809"/>
            <a:ext cx="432048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23728" y="3501008"/>
            <a:ext cx="432048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Извините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44008" y="1677809"/>
            <a:ext cx="432048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938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433724" y="18635"/>
            <a:ext cx="1944216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831052"/>
            <a:ext cx="889248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ли обидеть жесты и мимика.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33724" y="2276872"/>
            <a:ext cx="1944216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3140968"/>
            <a:ext cx="8172400" cy="35283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Узнать, что такое жесты и мимика.</a:t>
            </a:r>
          </a:p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Научимся определять и использовать жесты и мимику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43897" y="3159623"/>
            <a:ext cx="8172400" cy="35283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914400" indent="-914400" algn="ctr">
              <a:buAutoNum type="arabicPeriod"/>
            </a:pP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…</a:t>
            </a:r>
          </a:p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Научимся …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10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7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11122" y="116632"/>
            <a:ext cx="7920880" cy="331236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Мимика- это движения мышц лица, выражающие внутреннее душевное состояние.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194" y="3429000"/>
            <a:ext cx="4300736" cy="3200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0867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228</Words>
  <Application>Microsoft Office PowerPoint</Application>
  <PresentationFormat>Экран (4:3)</PresentationFormat>
  <Paragraphs>62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Щебетун Иван</dc:creator>
  <cp:lastModifiedBy>Щебетун Иван</cp:lastModifiedBy>
  <cp:revision>5</cp:revision>
  <dcterms:created xsi:type="dcterms:W3CDTF">2022-11-17T14:06:50Z</dcterms:created>
  <dcterms:modified xsi:type="dcterms:W3CDTF">2022-11-17T15:14:37Z</dcterms:modified>
</cp:coreProperties>
</file>