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75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tags" Target="tags/tag1.xml" /><Relationship Id="rId11" Type="http://schemas.openxmlformats.org/officeDocument/2006/relationships/presProps" Target="presProps.xml" /><Relationship Id="rId12" Type="http://schemas.openxmlformats.org/officeDocument/2006/relationships/viewProps" Target="viewProps.xml" /><Relationship Id="rId13" Type="http://schemas.openxmlformats.org/officeDocument/2006/relationships/theme" Target="theme/theme1.xml" /><Relationship Id="rId14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3075-8D4E-4538-804D-19DA9E143F4D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F968-57E0-4073-A1BC-1F4346492843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63771632"/>
      </p:ext>
    </p:extLst>
  </p:cSld>
  <p:clrMapOvr>
    <a:masterClrMapping/>
  </p:clrMapOvr>
  <p:transition advClick="0" advTm="12000">
    <p:push dir="r"/>
  </p:transition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747531"/>
      </p:ext>
    </p:extLst>
  </p:cSld>
  <p:clrMapOvr>
    <a:masterClrMapping/>
  </p:clrMapOvr>
  <p:transition advClick="0" advTm="12000">
    <p:push dir="r"/>
  </p:transition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image" Target="../media/image2.jpeg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77001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transition advClick="0" advTm="12000">
    <p:push dir="r"/>
  </p:transition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3116"/>
            <a:ext cx="8358246" cy="23876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4400" smtClean="0"/>
              <a:t>Дидактическое пособие</a:t>
            </a:r>
            <a:br>
              <a:rPr lang="ru-RU" sz="4400" smtClean="0"/>
            </a:br>
            <a:r>
              <a:rPr lang="ru-RU" sz="3100" smtClean="0"/>
              <a:t>для детей старшего дошкольного возраста:</a:t>
            </a:r>
            <a:br>
              <a:rPr lang="ru-RU" sz="3100" smtClean="0"/>
            </a:br>
            <a:r>
              <a:rPr lang="ru-RU" sz="4400" b="1" err="1" smtClean="0"/>
              <a:t>лепбук «Жанры живописи»</a:t>
            </a:r>
            <a:br>
              <a:rPr lang="ru-RU" sz="4400" smtClean="0"/>
            </a:br>
            <a:r>
              <a:rPr lang="ru-RU" sz="1800" smtClean="0"/>
              <a:t>(Образовательная область «Художественно-эстетическое развитие) </a:t>
            </a:r>
            <a:endParaRPr lang="ru-RU" sz="18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5000636"/>
            <a:ext cx="6858000" cy="500066"/>
          </a:xfrm>
        </p:spPr>
        <p:txBody>
          <a:bodyPr/>
          <a:lstStyle/>
          <a:p>
            <a:pPr algn="r"/>
            <a:r>
              <a:rPr lang="ru-RU" smtClean="0"/>
              <a:t>Автор пособия: Чугаева Н.А.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428604"/>
            <a:ext cx="7929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mtClean="0"/>
              <a:t>Муниципальное  автономное дошкольное образовательное учреждение</a:t>
            </a:r>
          </a:p>
          <a:p>
            <a:pPr algn="ctr"/>
            <a:r>
              <a:rPr lang="ru-RU" b="1" smtClean="0"/>
              <a:t>«Детский сад № 100 общеразвивающего вида» г. Сыктывкара</a:t>
            </a:r>
            <a:endParaRPr lang="ru-RU" b="1" smtClean="0"/>
          </a:p>
          <a:p>
            <a:pPr algn="ctr"/>
            <a:r>
              <a:rPr lang="ru-RU" smtClean="0"/>
              <a:t>МАДОУ «Детский сад № 100»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6000768"/>
            <a:ext cx="833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mtClean="0"/>
              <a:t>2020 г.</a:t>
            </a:r>
            <a:endParaRPr lang="ru-RU"/>
          </a:p>
        </p:txBody>
      </p:sp>
    </p:spTree>
  </p:cSld>
  <p:clrMapOvr>
    <a:masterClrMapping/>
  </p:clrMapOvr>
  <p:transition advClick="0" advTm="12000">
    <p:push dir="r"/>
  </p:transition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65126"/>
            <a:ext cx="8358246" cy="1325563"/>
          </a:xfrm>
        </p:spPr>
        <p:txBody>
          <a:bodyPr>
            <a:noAutofit/>
          </a:bodyPr>
          <a:lstStyle/>
          <a:p>
            <a:pPr algn="just"/>
            <a:r>
              <a:rPr lang="ru-RU" sz="3200" smtClean="0"/>
              <a:t>Цель: создание условий для закрепления знаний и представлений у детей о жанрах живописи: пейзаж, портрет, натюрморт</a:t>
            </a:r>
            <a:endParaRPr lang="ru-RU" sz="3200"/>
          </a:p>
        </p:txBody>
      </p:sp>
      <p:pic>
        <p:nvPicPr>
          <p:cNvPr id="13313" name="Picture 1" descr="C:\Users\Александр\Desktop\лепбук юные художники\IMG_20201207_18235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826" r="15831"/>
          <a:stretch>
            <a:fillRect/>
          </a:stretch>
        </p:blipFill>
        <p:spPr bwMode="auto">
          <a:xfrm rot="5400000">
            <a:off x="209600" y="2504988"/>
            <a:ext cx="4795710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C:\Users\Александр\Desktop\лепбук юные художники\IMG_20201207_183021.jpg"/>
          <p:cNvPicPr>
            <a:picLocks noChangeAspect="1" noChangeArrowheads="1"/>
          </p:cNvPicPr>
          <p:nvPr/>
        </p:nvPicPr>
        <p:blipFill>
          <a:blip r:embed="rId3"/>
          <a:srcRect l="10793" r="9440"/>
          <a:stretch>
            <a:fillRect/>
          </a:stretch>
        </p:blipFill>
        <p:spPr bwMode="auto">
          <a:xfrm rot="5400000">
            <a:off x="4099374" y="2544304"/>
            <a:ext cx="4660027" cy="328614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2000">
    <p:push dir="r"/>
  </p:transition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85794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sz="2200" smtClean="0"/>
              <a:t>Задачи:</a:t>
            </a:r>
            <a:br>
              <a:rPr lang="ru-RU" sz="2200" smtClean="0"/>
            </a:br>
            <a:r>
              <a:rPr lang="ru-RU" sz="2200" smtClean="0"/>
              <a:t>1. Развивать познавательный интерес к искусству,</a:t>
            </a:r>
            <a:br>
              <a:rPr lang="ru-RU" sz="2200" smtClean="0"/>
            </a:br>
            <a:r>
              <a:rPr lang="ru-RU" sz="2200" smtClean="0"/>
              <a:t>2. Воспитывать любовь к живописи,</a:t>
            </a:r>
            <a:br>
              <a:rPr lang="ru-RU" sz="2200" smtClean="0"/>
            </a:br>
            <a:r>
              <a:rPr lang="ru-RU" sz="2200" smtClean="0"/>
              <a:t>3. Обогащать активный и пассивный словарь детей описательными прилагательными, названиями картин и именами художников.</a:t>
            </a:r>
            <a:br>
              <a:rPr lang="ru-RU" smtClean="0"/>
            </a:br>
            <a:endParaRPr lang="ru-RU"/>
          </a:p>
        </p:txBody>
      </p:sp>
      <p:pic>
        <p:nvPicPr>
          <p:cNvPr id="43011" name="Picture 3" descr="C:\Users\Александр\Desktop\лепбук юные художники\IMG_20201207_18242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8628"/>
          <a:stretch>
            <a:fillRect/>
          </a:stretch>
        </p:blipFill>
        <p:spPr bwMode="auto">
          <a:xfrm>
            <a:off x="714348" y="2143116"/>
            <a:ext cx="7068278" cy="4351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12000">
    <p:push dir="r"/>
  </p:transition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C:\Users\Александр\Desktop\лепбук юные художники\IMG_20201207_18244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615" t="6567" r="30871" b="9704"/>
          <a:stretch>
            <a:fillRect/>
          </a:stretch>
        </p:blipFill>
        <p:spPr bwMode="auto">
          <a:xfrm>
            <a:off x="928662" y="1785926"/>
            <a:ext cx="6786610" cy="48788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500042"/>
            <a:ext cx="8426538" cy="10895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smtClean="0">
                <a:solidFill>
                  <a:prstClr val="black"/>
                </a:solidFill>
                <a:latin typeface="Calibri Light"/>
                <a:ea typeface="+mj-ea"/>
                <a:cs typeface="+mj-cs"/>
              </a:rPr>
              <a:t>В состав пособия входят:</a:t>
            </a:r>
          </a:p>
          <a:p>
            <a:pPr>
              <a:buFont typeface="Wingdings" pitchFamily="2" charset="2"/>
              <a:buChar char="ü"/>
            </a:pPr>
            <a:r>
              <a:rPr lang="ru-RU" sz="2400" smtClean="0">
                <a:solidFill>
                  <a:prstClr val="black"/>
                </a:solidFill>
                <a:latin typeface="Calibri Light"/>
              </a:rPr>
              <a:t>Репродукции картин формата А4:</a:t>
            </a:r>
            <a:br>
              <a:rPr lang="ru-RU" sz="2400" smtClean="0">
                <a:solidFill>
                  <a:prstClr val="black"/>
                </a:solidFill>
                <a:latin typeface="Calibri Light"/>
              </a:rPr>
            </a:br>
            <a:r>
              <a:rPr lang="ru-RU" sz="2400" smtClean="0">
                <a:solidFill>
                  <a:prstClr val="black"/>
                </a:solidFill>
                <a:latin typeface="Calibri Light"/>
              </a:rPr>
              <a:t>п</a:t>
            </a:r>
            <a:r>
              <a:rPr lang="ru-RU" sz="2400" smtClean="0">
                <a:solidFill>
                  <a:prstClr val="black"/>
                </a:solidFill>
                <a:latin typeface="Calibri Light"/>
                <a:ea typeface="+mj-ea"/>
                <a:cs typeface="+mj-cs"/>
              </a:rPr>
              <a:t>ортреты, пейзажи и натюрморты известных художников,</a:t>
            </a:r>
            <a:endParaRPr lang="ru-RU" sz="2400"/>
          </a:p>
        </p:txBody>
      </p:sp>
    </p:spTree>
  </p:cSld>
  <p:clrMapOvr>
    <a:masterClrMapping/>
  </p:clrMapOvr>
  <p:transition advClick="0" advTm="12000">
    <p:push dir="r"/>
  </p:transition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4034" name="Picture 2" descr="C:\Users\Александр\Desktop\лепбук юные художники\IMG_20201207_18253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2295" r="9367"/>
          <a:stretch>
            <a:fillRect/>
          </a:stretch>
        </p:blipFill>
        <p:spPr bwMode="auto">
          <a:xfrm rot="5400000">
            <a:off x="1715348" y="1427868"/>
            <a:ext cx="5644393" cy="4645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714348" y="285728"/>
            <a:ext cx="72875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smtClean="0">
                <a:solidFill>
                  <a:prstClr val="black"/>
                </a:solidFill>
                <a:latin typeface="Calibri Light"/>
                <a:ea typeface="+mj-ea"/>
                <a:cs typeface="+mj-cs"/>
              </a:rPr>
              <a:t> дидактическая игра – «Лото. Жанры живописи»</a:t>
            </a:r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85786" y="1928802"/>
            <a:ext cx="7886700" cy="1325563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2000">
    <p:push dir="r"/>
  </p:transition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06419"/>
          </a:xfrm>
        </p:spPr>
        <p:txBody>
          <a:bodyPr>
            <a:normAutofit fontScale="90000"/>
          </a:bodyPr>
          <a:lstStyle/>
          <a:p>
            <a:pPr>
              <a:buFont typeface="Wingdings" pitchFamily="2" charset="2"/>
              <a:buChar char="ü"/>
            </a:pPr>
            <a:r>
              <a:rPr lang="ru-RU" sz="2400" smtClean="0">
                <a:solidFill>
                  <a:prstClr val="black"/>
                </a:solidFill>
                <a:ea typeface="+mn-ea"/>
                <a:cs typeface="+mn-cs"/>
              </a:rPr>
              <a:t> творческие игры «Собери свой пейзаж», «Собери свой натюрморт»,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60" name="Picture 4" descr="C:\Users\Александр\Desktop\лепбук юные художники\IMG_20201207_182730.jpg"/>
          <p:cNvPicPr>
            <a:picLocks noChangeAspect="1" noChangeArrowheads="1"/>
          </p:cNvPicPr>
          <p:nvPr/>
        </p:nvPicPr>
        <p:blipFill>
          <a:blip r:embed="rId2"/>
          <a:srcRect l="12676" t="6339" r="39789" b="6337"/>
          <a:stretch>
            <a:fillRect/>
          </a:stretch>
        </p:blipFill>
        <p:spPr bwMode="auto">
          <a:xfrm rot="5400000">
            <a:off x="357158" y="1285860"/>
            <a:ext cx="4286280" cy="4429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5061" name="Picture 5" descr="C:\Users\Александр\Desktop\лепбук юные художники\IMG_20201207_182936.jpg"/>
          <p:cNvPicPr>
            <a:picLocks noChangeAspect="1" noChangeArrowheads="1"/>
          </p:cNvPicPr>
          <p:nvPr/>
        </p:nvPicPr>
        <p:blipFill>
          <a:blip r:embed="rId3"/>
          <a:srcRect l="48060"/>
          <a:stretch>
            <a:fillRect/>
          </a:stretch>
        </p:blipFill>
        <p:spPr bwMode="auto">
          <a:xfrm rot="5400000">
            <a:off x="4802189" y="2627307"/>
            <a:ext cx="3825902" cy="4143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12000">
    <p:push dir="r"/>
  </p:transition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06419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400" smtClean="0">
                <a:solidFill>
                  <a:prstClr val="black"/>
                </a:solidFill>
                <a:ea typeface="+mn-ea"/>
                <a:cs typeface="+mn-cs"/>
              </a:rPr>
              <a:t>Дидактическая игра «Пазлы»,</a:t>
            </a:r>
            <a:endParaRPr lang="ru-RU"/>
          </a:p>
        </p:txBody>
      </p:sp>
      <p:pic>
        <p:nvPicPr>
          <p:cNvPr id="46082" name="Picture 2" descr="C:\Users\Александр\Desktop\лепбук юные художники\IMG_20201207_18242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43536" r="13061"/>
          <a:stretch>
            <a:fillRect/>
          </a:stretch>
        </p:blipFill>
        <p:spPr bwMode="auto">
          <a:xfrm>
            <a:off x="2500298" y="1142984"/>
            <a:ext cx="4214842" cy="54623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12000">
    <p:push dir="r"/>
  </p:transition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20734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400" smtClean="0">
                <a:solidFill>
                  <a:prstClr val="black"/>
                </a:solidFill>
              </a:rPr>
              <a:t>Технологические карты рисования пейзажей, портретов.</a:t>
            </a:r>
            <a:endParaRPr lang="ru-RU"/>
          </a:p>
        </p:txBody>
      </p:sp>
      <p:pic>
        <p:nvPicPr>
          <p:cNvPr id="47106" name="Picture 2" descr="C:\Users\Александр\Desktop\лепбук юные художники\IMG_20201207_18263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299" t="7947" r="21737" b="-3438"/>
          <a:stretch>
            <a:fillRect/>
          </a:stretch>
        </p:blipFill>
        <p:spPr bwMode="auto">
          <a:xfrm>
            <a:off x="795382" y="1357298"/>
            <a:ext cx="7419956" cy="5178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12000">
    <p:push dir="r"/>
  </p:transition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4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Тема4</Template>
  <Company/>
  <PresentationFormat>On-screen Show (4:3)</PresentationFormat>
  <Paragraphs>14</Paragraphs>
  <Slides>8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baseType="lpstr" size="13">
      <vt:lpstr>Arial</vt:lpstr>
      <vt:lpstr>Calibri Light</vt:lpstr>
      <vt:lpstr>Calibri</vt:lpstr>
      <vt:lpstr>Wingdings</vt:lpstr>
      <vt:lpstr>Тема4</vt:lpstr>
      <vt:lpstr>Дидактическое пособиедля детей старшего дошкольного возраста:лепбук «Жанры живописи»(Образовательная область «Художественно-эстетическое развитие) </vt:lpstr>
      <vt:lpstr>Цель: создание условий для закрепления знаний и представлений у детей о жанрах живописи: пейзаж, портрет, натюрморт</vt:lpstr>
      <vt:lpstr>Задачи:1. Развивать познавательный интерес к искусству,2. Воспитывать любовь к живописи,3. Обогащать активный и пассивный словарь детей описательными прилагательными, названиями картин и именами художников.</vt:lpstr>
      <vt:lpstr>В состав пособия входят:
Репродукции картин формата А4:портреты, пейзажи и натюрморты известных художников,</vt:lpstr>
      <vt:lpstr>PowerPoint Presentation</vt:lpstr>
      <vt:lpstr> творческие игры «Собери свой пейзаж», «Собери свой натюрморт»,</vt:lpstr>
      <vt:lpstr>Дидактическая игра «Пазлы»,</vt:lpstr>
      <vt:lpstr>Технологические карты рисования пейзажей, портретов.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Дидактическое пособие для детей старшего дошкольного возраста: лепбук «Жанры живописи» (Образовательная область «Художественно-эстетическое развитие) </dc:title>
  <dc:creator>Александр</dc:creator>
  <cp:lastModifiedBy>Александр</cp:lastModifiedBy>
  <cp:revision>1</cp:revision>
  <dcterms:created xsi:type="dcterms:W3CDTF">2020-12-07T17:14:41Z</dcterms:created>
  <dcterms:modified xsi:type="dcterms:W3CDTF">2022-11-18T07:05:47Z</dcterms:modified>
</cp:coreProperties>
</file>