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dec\Desktop\&#1047;&#1072;&#1089;&#1090;&#1072;&#1074;&#1082;&#1072;%20-%20&#171;&#1042;%20&#1075;&#1086;&#1089;&#1090;&#1103;&#1093;%20&#1091;%20&#1089;&#1082;&#1072;&#1079;&#1082;&#1080;&#187;%20(www.hotplayer.ru)%20(1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dec\Desktop\&#1082;&#1086;&#1085;&#1094;&#1086;&#1074;&#1082;&#1072;%20(1).mp3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dec\Desktop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20215" cy="6858000"/>
          </a:xfrm>
          <a:prstGeom prst="rect">
            <a:avLst/>
          </a:prstGeom>
          <a:noFill/>
        </p:spPr>
      </p:pic>
      <p:pic>
        <p:nvPicPr>
          <p:cNvPr id="9" name="Заставка - «В гостях у сказки» (www.hotplayer.ru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 flipH="1" flipV="1">
            <a:off x="326232" y="142851"/>
            <a:ext cx="139204" cy="45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ello_html_m136424f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52202"/>
            <a:ext cx="4320480" cy="6246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5786478" cy="58259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чем катался Емеля в сказке «По щучьему велению»?</a:t>
            </a:r>
            <a:endParaRPr lang="ru-RU" sz="1800" dirty="0"/>
          </a:p>
        </p:txBody>
      </p:sp>
      <p:pic>
        <p:nvPicPr>
          <p:cNvPr id="4" name="Содержимое 3" descr="н411391_0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11760" y="1700808"/>
            <a:ext cx="1827895" cy="3600400"/>
          </a:xfrm>
        </p:spPr>
      </p:pic>
      <p:pic>
        <p:nvPicPr>
          <p:cNvPr id="1026" name="Picture 2" descr="C:\Users\Udec\Desktop\1614533243_113-p-loshad-na-belom-fone-13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3427968"/>
            <a:ext cx="2412932" cy="2929989"/>
          </a:xfrm>
          <a:prstGeom prst="rect">
            <a:avLst/>
          </a:prstGeom>
          <a:noFill/>
        </p:spPr>
      </p:pic>
      <p:pic>
        <p:nvPicPr>
          <p:cNvPr id="1027" name="Picture 3" descr="C:\Users\Udec\Desktop\img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1052736"/>
            <a:ext cx="383528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8eabeaf4ce914139eedd57c1a782e5c6--clip-art-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04664"/>
            <a:ext cx="6614449" cy="61734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403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Кто убежал из дома и, преодолев много опасностей, всё-таки попался хитрой лисе?</a:t>
            </a:r>
            <a:endParaRPr lang="ru-RU" sz="1800" dirty="0"/>
          </a:p>
        </p:txBody>
      </p:sp>
      <p:pic>
        <p:nvPicPr>
          <p:cNvPr id="4" name="Содержимое 3" descr="media-68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23928" y="836712"/>
            <a:ext cx="4104456" cy="2520280"/>
          </a:xfrm>
        </p:spPr>
      </p:pic>
      <p:pic>
        <p:nvPicPr>
          <p:cNvPr id="2050" name="Picture 2" descr="C:\Users\Udec\Desktop\var-lib-jenkins-workspace-naurok-web-uploads-files-258286-20.0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1268760"/>
            <a:ext cx="3329103" cy="4730868"/>
          </a:xfrm>
          <a:prstGeom prst="rect">
            <a:avLst/>
          </a:prstGeom>
          <a:noFill/>
        </p:spPr>
      </p:pic>
      <p:pic>
        <p:nvPicPr>
          <p:cNvPr id="2051" name="Picture 3" descr="C:\Users\Udec\Desktop\Kolobo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71239" y="3717032"/>
            <a:ext cx="4187009" cy="2417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dec\Desktop\img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7858180" cy="6572272"/>
          </a:xfrm>
          <a:prstGeom prst="rect">
            <a:avLst/>
          </a:prstGeom>
          <a:noFill/>
        </p:spPr>
      </p:pic>
      <p:pic>
        <p:nvPicPr>
          <p:cNvPr id="6" name="концовка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30003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7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Возле леса, на опушке,</a:t>
            </a:r>
          </a:p>
          <a:p>
            <a:r>
              <a:rPr lang="ru-RU" dirty="0" smtClean="0"/>
              <a:t>Трое их живет в избушке.</a:t>
            </a:r>
          </a:p>
          <a:p>
            <a:r>
              <a:rPr lang="ru-RU" dirty="0" smtClean="0"/>
              <a:t>Там три стула и три кружки,</a:t>
            </a:r>
          </a:p>
          <a:p>
            <a:r>
              <a:rPr lang="ru-RU" dirty="0" smtClean="0"/>
              <a:t>Три кроватки, три подушки.</a:t>
            </a:r>
          </a:p>
          <a:p>
            <a:r>
              <a:rPr lang="ru-RU" dirty="0" smtClean="0"/>
              <a:t>Угадайте без подсказки,</a:t>
            </a:r>
          </a:p>
          <a:p>
            <a:r>
              <a:rPr lang="ru-RU" dirty="0" smtClean="0"/>
              <a:t>Кто герои этой сказки?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be419c2b3a78dd3d5bac5da0481cb9-800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99152"/>
            <a:ext cx="9143999" cy="69571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лесу темном на опушке, </a:t>
            </a:r>
          </a:p>
          <a:p>
            <a:r>
              <a:rPr lang="ru-RU" sz="2800" dirty="0" smtClean="0"/>
              <a:t>Жили дружно все в избушке.</a:t>
            </a:r>
          </a:p>
          <a:p>
            <a:r>
              <a:rPr lang="ru-RU" sz="2800" dirty="0" smtClean="0"/>
              <a:t>Маму дети поджидали,</a:t>
            </a:r>
          </a:p>
          <a:p>
            <a:r>
              <a:rPr lang="ru-RU" sz="2800" dirty="0" smtClean="0"/>
              <a:t>В домик волка не пускали.</a:t>
            </a:r>
          </a:p>
          <a:p>
            <a:r>
              <a:rPr lang="ru-RU" sz="2800" dirty="0" smtClean="0"/>
              <a:t>Эта сказка для ребят</a:t>
            </a:r>
            <a:r>
              <a:rPr lang="en-US" sz="2800" dirty="0" smtClean="0"/>
              <a:t>…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__1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1017" y="0"/>
            <a:ext cx="915501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Любит </a:t>
            </a:r>
            <a:r>
              <a:rPr lang="ru-RU" dirty="0" err="1" smtClean="0"/>
              <a:t>тортики</a:t>
            </a:r>
            <a:r>
              <a:rPr lang="ru-RU" dirty="0" smtClean="0"/>
              <a:t>, варенье,</a:t>
            </a:r>
          </a:p>
          <a:p>
            <a:r>
              <a:rPr lang="ru-RU" dirty="0" smtClean="0"/>
              <a:t>Сушки, сладости, печенье.</a:t>
            </a:r>
          </a:p>
          <a:p>
            <a:r>
              <a:rPr lang="ru-RU" dirty="0" smtClean="0"/>
              <a:t>Он упитанный вполне.</a:t>
            </a:r>
          </a:p>
          <a:p>
            <a:r>
              <a:rPr lang="ru-RU" dirty="0" smtClean="0"/>
              <a:t>И пропеллер на спине!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60236687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525"/>
            <a:ext cx="9144000" cy="6848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4492430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60" y="0"/>
            <a:ext cx="912704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 не знает ничего.</a:t>
            </a:r>
          </a:p>
          <a:p>
            <a:r>
              <a:rPr lang="ru-RU" dirty="0" smtClean="0"/>
              <a:t>Вы все знаете его.</a:t>
            </a:r>
          </a:p>
          <a:p>
            <a:r>
              <a:rPr lang="ru-RU" dirty="0" smtClean="0"/>
              <a:t>Мне ответьте без утайки,</a:t>
            </a:r>
          </a:p>
          <a:p>
            <a:r>
              <a:rPr lang="ru-RU" dirty="0" smtClean="0"/>
              <a:t>Как зовут его?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69</TotalTime>
  <Words>120</Words>
  <Application>Microsoft Office PowerPoint</Application>
  <PresentationFormat>Экран (4:3)</PresentationFormat>
  <Paragraphs>22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На чем катался Емеля в сказке «По щучьему велению»?</vt:lpstr>
      <vt:lpstr>Слайд 12</vt:lpstr>
      <vt:lpstr>Кто убежал из дома и, преодолев много опасностей, всё-таки попался хитрой лисе?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Udec</dc:creator>
  <cp:lastModifiedBy>Udec</cp:lastModifiedBy>
  <cp:revision>7</cp:revision>
  <dcterms:created xsi:type="dcterms:W3CDTF">2021-11-06T10:20:57Z</dcterms:created>
  <dcterms:modified xsi:type="dcterms:W3CDTF">2022-11-18T14:54:38Z</dcterms:modified>
</cp:coreProperties>
</file>