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3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cc9ab72703148796796987aa6457063c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какой картинке дети поступают правильно ?</a:t>
            </a: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428728" y="2939774"/>
            <a:ext cx="67151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hangingPunct="0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D:\марина\Новая папка (11)\pdd-klipart\ПДД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643050"/>
            <a:ext cx="3643338" cy="350046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7" descr="D:\марина\Новая папка (11)\pdd-klipart\ПДД\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643050"/>
            <a:ext cx="3583807" cy="350046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какой картинке дети поступают правильно ?</a:t>
            </a:r>
          </a:p>
        </p:txBody>
      </p:sp>
      <p:pic>
        <p:nvPicPr>
          <p:cNvPr id="4" name="Picture 3" descr="D:\марина\Новая папка (11)\pdd-klipart\ПДД\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643050"/>
            <a:ext cx="3446448" cy="328614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2" descr="D:\марина\Новая папка (11)\pdd-klipart\ПДД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1643050"/>
            <a:ext cx="3286148" cy="328614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29600" cy="78581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Запомните, дети !</a:t>
            </a:r>
          </a:p>
        </p:txBody>
      </p:sp>
      <p:pic>
        <p:nvPicPr>
          <p:cNvPr id="9" name="Picture 7" descr="D:\марина\Новая папка (11)\pdd-klipart\ПДД\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785926"/>
            <a:ext cx="3429024" cy="334927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428596" y="1643050"/>
            <a:ext cx="3786187" cy="36433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57158" y="1571612"/>
            <a:ext cx="3786187" cy="36433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2" name="Picture 3" descr="D:\марина\Новая папка (11)\pdd-klipart\ПДД\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785926"/>
            <a:ext cx="3521371" cy="335758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4786314" y="1643050"/>
            <a:ext cx="3786188" cy="36433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786313" y="1500188"/>
            <a:ext cx="3714750" cy="36433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dec\Desktop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dec\Desktop\img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На какой картинке дети поступают правильно ?</vt:lpstr>
      <vt:lpstr>На какой картинке дети поступают правильно ?</vt:lpstr>
      <vt:lpstr>Запомните, дети !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Udec</dc:creator>
  <cp:lastModifiedBy>Udec</cp:lastModifiedBy>
  <cp:revision>1</cp:revision>
  <dcterms:created xsi:type="dcterms:W3CDTF">2022-02-07T14:46:50Z</dcterms:created>
  <dcterms:modified xsi:type="dcterms:W3CDTF">2022-02-07T15:03:36Z</dcterms:modified>
</cp:coreProperties>
</file>