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Тема: «От Альп до Сицилии: объединение Италии»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869160"/>
            <a:ext cx="5144616" cy="1631032"/>
          </a:xfrm>
        </p:spPr>
        <p:txBody>
          <a:bodyPr>
            <a:normAutofit fontScale="92500" lnSpcReduction="10000"/>
          </a:bodyPr>
          <a:lstStyle/>
          <a:p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Работа:</a:t>
            </a:r>
          </a:p>
          <a:p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Радионовой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Елизаветы 9Б класс</a:t>
            </a:r>
          </a:p>
          <a:p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Преподаватель: О. П.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Воложанина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843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2304256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Италия как единое государство появилась на карте Европы достаточно поздно, в 1861 году. Процесс борьбы за объединение Италии в 19 веке получил в историографии название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“Рисорджименто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”. Временем его начала можно считать эпоху наполеоновских войн, а датой окончания – </a:t>
            </a:r>
            <a:r>
              <a:rPr lang="ru-RU" sz="24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1871 </a:t>
            </a:r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media.istockphoto.com/photos/map-of-italy-picture-id5214176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005422"/>
            <a:ext cx="5544616" cy="369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479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Революция в Италии в 1848-1849 годах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первой половине XIX века на территории современной Италии находилось несколько государств. Самыми крупным из них было королевство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обеих Сицилий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 состав которого входила примерно половина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Апеннинского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полуострова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Земли северо-восточной Италии входили в состав Австрийской империи Габсбургов. На северо-западе находился Пьемонт, в центре – Папская область, герцогства Тоскана, Парма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Модена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Сардиния представляла собой отдельное королевство.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025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60648"/>
            <a:ext cx="8976535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9708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1848 году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этой территории распространились республиканские и социалистические идеи, в обществе росли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антиавстрийские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настроения, итальянские философы развивали идею о единой Италии. Несмотря на выступления против австрийского господства и провозглашения на краткий период республик в Венеции, Риме и Флоренции, национальная революция потерпела поражение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solidFill>
                  <a:srgbClr val="C00000"/>
                </a:solidFill>
              </a:rPr>
              <a:t>В 1850-ые ведущую роль в деле объединения Италии стало претендовать королевство Пьемонт, где правил Виктор Эммануил II. В годы его правления в Пьемонте бурно развивалась экономика, строились железные дороги.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364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064895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374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Завершающий этап Рисорджименто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801720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Апрель-июль 1859 </a:t>
            </a:r>
            <a:r>
              <a:rPr lang="ru-RU" sz="2000" dirty="0" smtClean="0">
                <a:solidFill>
                  <a:srgbClr val="C00000"/>
                </a:solidFill>
              </a:rPr>
              <a:t>года </a:t>
            </a:r>
            <a:r>
              <a:rPr lang="ru-RU" sz="2000" dirty="0" smtClean="0"/>
              <a:t>- </a:t>
            </a:r>
            <a:r>
              <a:rPr lang="ru-RU" sz="2000" dirty="0"/>
              <a:t>Австро-итало-французская война. Ее итогом стало присоединение центральной и северной Италии к Сардинскому королевству Виктора Эммануила II. Его союзником был французский император Наполеон III, которому были переданы Ницца и </a:t>
            </a:r>
            <a:r>
              <a:rPr lang="ru-RU" sz="2000" dirty="0" smtClean="0"/>
              <a:t>Савойя.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1860-1861 </a:t>
            </a:r>
            <a:r>
              <a:rPr lang="ru-RU" sz="2000" dirty="0" smtClean="0">
                <a:solidFill>
                  <a:srgbClr val="C00000"/>
                </a:solidFill>
              </a:rPr>
              <a:t>годы</a:t>
            </a:r>
            <a:r>
              <a:rPr lang="ru-RU" sz="2000" dirty="0" smtClean="0"/>
              <a:t> - </a:t>
            </a:r>
            <a:r>
              <a:rPr lang="ru-RU" sz="2000" dirty="0"/>
              <a:t>Экспедиция отряда под командованием национального героя Джузеппе Гарибальди на Сицилию, а далее на Рим с южной стороны. Земли королевства обеих Сицилий и Папской области вошли в состав Сардинского </a:t>
            </a:r>
            <a:r>
              <a:rPr lang="ru-RU" sz="2000" dirty="0" smtClean="0"/>
              <a:t>королевства.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17 марта 1861 </a:t>
            </a:r>
            <a:r>
              <a:rPr lang="ru-RU" sz="2000" dirty="0" smtClean="0">
                <a:solidFill>
                  <a:srgbClr val="C00000"/>
                </a:solidFill>
              </a:rPr>
              <a:t>года </a:t>
            </a:r>
            <a:r>
              <a:rPr lang="ru-RU" sz="2000" dirty="0" smtClean="0"/>
              <a:t>- </a:t>
            </a:r>
            <a:r>
              <a:rPr lang="ru-RU" sz="2000" dirty="0"/>
              <a:t>Дата провозглашения независимого королевства Италия, королем стал </a:t>
            </a:r>
            <a:r>
              <a:rPr lang="ru-RU" sz="2000" dirty="0" smtClean="0"/>
              <a:t>Виктор-Эммануил.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1866 </a:t>
            </a:r>
            <a:r>
              <a:rPr lang="ru-RU" sz="2000" dirty="0" smtClean="0">
                <a:solidFill>
                  <a:srgbClr val="C00000"/>
                </a:solidFill>
              </a:rPr>
              <a:t>год </a:t>
            </a:r>
            <a:r>
              <a:rPr lang="ru-RU" sz="2000" dirty="0" smtClean="0"/>
              <a:t>- </a:t>
            </a:r>
            <a:r>
              <a:rPr lang="ru-RU" sz="2000" dirty="0"/>
              <a:t>Австро-прусско-итальянская война, Австрия потерпела поражение и передала Италии Венецианскую область, от </a:t>
            </a:r>
            <a:r>
              <a:rPr lang="ru-RU" sz="2000" dirty="0" err="1"/>
              <a:t>Феррары</a:t>
            </a:r>
            <a:r>
              <a:rPr lang="ru-RU" sz="2000" dirty="0"/>
              <a:t> до </a:t>
            </a:r>
            <a:r>
              <a:rPr lang="ru-RU" sz="2000" dirty="0" err="1" smtClean="0"/>
              <a:t>Удино</a:t>
            </a:r>
            <a:r>
              <a:rPr lang="ru-RU" sz="2000" dirty="0" smtClean="0"/>
              <a:t>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1867 </a:t>
            </a:r>
            <a:r>
              <a:rPr lang="ru-RU" sz="2000" dirty="0" smtClean="0">
                <a:solidFill>
                  <a:srgbClr val="C00000"/>
                </a:solidFill>
              </a:rPr>
              <a:t>год </a:t>
            </a:r>
            <a:r>
              <a:rPr lang="ru-RU" sz="2000" dirty="0" smtClean="0"/>
              <a:t>- </a:t>
            </a:r>
            <a:r>
              <a:rPr lang="ru-RU" sz="2000" dirty="0"/>
              <a:t>Джузеппе Гарибальди с отрядом из нескольких тысяч добровольцев попытался освободить Рим, но потерпел поражение от находившегося в городе французского </a:t>
            </a:r>
            <a:r>
              <a:rPr lang="ru-RU" sz="2000" dirty="0" smtClean="0"/>
              <a:t>корпуса.</a:t>
            </a:r>
          </a:p>
          <a:p>
            <a:endParaRPr lang="ru-RU" sz="2000" dirty="0"/>
          </a:p>
          <a:p>
            <a:endParaRPr lang="ru-RU" sz="2000" dirty="0" smtClean="0"/>
          </a:p>
          <a:p>
            <a:pPr marL="109728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00777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/>
          <a:lstStyle/>
          <a:p>
            <a:r>
              <a:rPr lang="ru-RU" dirty="0"/>
              <a:t>Воссоединение Рима с остальной Италией произошло на фоне франко-прусской войны. </a:t>
            </a:r>
            <a:r>
              <a:rPr lang="ru-RU" dirty="0">
                <a:solidFill>
                  <a:srgbClr val="C00000"/>
                </a:solidFill>
              </a:rPr>
              <a:t>В 1870 году </a:t>
            </a:r>
            <a:r>
              <a:rPr lang="ru-RU" dirty="0"/>
              <a:t>из города был отозван французский корпус. 20 сентября в него вошли итальянские войска. В июне 1871 года в город была перенесена столица из Флоренции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444689"/>
            <a:ext cx="4392488" cy="3292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2422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33" y="2249488"/>
            <a:ext cx="7687733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32919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41</TotalTime>
  <Words>403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Тема: «От Альп до Сицилии: объединение Италии»</vt:lpstr>
      <vt:lpstr>Презентация PowerPoint</vt:lpstr>
      <vt:lpstr>Революция в Италии в 1848-1849 годах </vt:lpstr>
      <vt:lpstr>Презентация PowerPoint</vt:lpstr>
      <vt:lpstr>Презентация PowerPoint</vt:lpstr>
      <vt:lpstr>Презентация PowerPoint</vt:lpstr>
      <vt:lpstr>Завершающий этап Рисорджименто 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«От Альп до Сицилии: объединение Италии»</dc:title>
  <dc:creator>Admin</dc:creator>
  <cp:lastModifiedBy>Пользователь Windows</cp:lastModifiedBy>
  <cp:revision>6</cp:revision>
  <dcterms:created xsi:type="dcterms:W3CDTF">2021-11-13T11:31:02Z</dcterms:created>
  <dcterms:modified xsi:type="dcterms:W3CDTF">2021-11-15T14:17:48Z</dcterms:modified>
</cp:coreProperties>
</file>