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9" r:id="rId2"/>
    <p:sldId id="270" r:id="rId3"/>
    <p:sldId id="262" r:id="rId4"/>
    <p:sldId id="260" r:id="rId5"/>
    <p:sldId id="271" r:id="rId6"/>
    <p:sldId id="258" r:id="rId7"/>
    <p:sldId id="261" r:id="rId8"/>
    <p:sldId id="268" r:id="rId9"/>
    <p:sldId id="263" r:id="rId10"/>
    <p:sldId id="273" r:id="rId11"/>
    <p:sldId id="274" r:id="rId12"/>
    <p:sldId id="265" r:id="rId13"/>
    <p:sldId id="267" r:id="rId14"/>
    <p:sldId id="275" r:id="rId15"/>
    <p:sldId id="269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88772" autoAdjust="0"/>
  </p:normalViewPr>
  <p:slideViewPr>
    <p:cSldViewPr>
      <p:cViewPr varScale="1">
        <p:scale>
          <a:sx n="69" d="100"/>
          <a:sy n="69" d="100"/>
        </p:scale>
        <p:origin x="120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A85EC-5501-47C2-8CF2-BCA0B3772771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17BE0-8DB1-482C-892C-11ED92944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65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17BE0-8DB1-482C-892C-11ED92944A2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436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46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27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2754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231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4276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4553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106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90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2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837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81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573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76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746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75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407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32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316000" cy="109400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Тема проекта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&lt;&lt;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Традиции и обычаи народов мира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&gt;&gt;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9389" y="3645024"/>
            <a:ext cx="48261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Работу выполнил</a:t>
            </a:r>
            <a:r>
              <a:rPr lang="en-US" sz="2800" dirty="0" smtClean="0"/>
              <a:t>:</a:t>
            </a:r>
            <a:r>
              <a:rPr lang="ru-RU" sz="2800" dirty="0" smtClean="0"/>
              <a:t>Ученик 7 класса  МОУ «Уральская школа» Воробьёв Матвей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5445224"/>
            <a:ext cx="4801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Руководитель</a:t>
            </a:r>
            <a:r>
              <a:rPr lang="en-US" sz="2800" dirty="0" smtClean="0"/>
              <a:t>:</a:t>
            </a:r>
            <a:r>
              <a:rPr lang="ru-RU" sz="2800" dirty="0" err="1" smtClean="0"/>
              <a:t>Косырева</a:t>
            </a:r>
            <a:r>
              <a:rPr lang="ru-RU" sz="2800" dirty="0" smtClean="0"/>
              <a:t> О</a:t>
            </a:r>
            <a:r>
              <a:rPr lang="en-US" sz="2800" dirty="0" smtClean="0"/>
              <a:t>.</a:t>
            </a:r>
            <a:r>
              <a:rPr lang="ru-RU" sz="2800" dirty="0" smtClean="0"/>
              <a:t>А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213285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 «Творческий»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8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509120"/>
            <a:ext cx="6589200" cy="128089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Британцы любят садоводство и любят о нем говорить, могут часами обсуждать сорта огурцов и помидоров. Если хотите привлечь внимание британца, спросите его о культивировании сортов роз!!! Все, вы станете для него лучшим собеседником! Также известна традиция пить чай «</a:t>
            </a:r>
            <a:r>
              <a:rPr lang="en-US" sz="1800" dirty="0" smtClean="0"/>
              <a:t>Five o </a:t>
            </a:r>
            <a:r>
              <a:rPr lang="en-US" sz="1800" dirty="0" err="1" smtClean="0"/>
              <a:t>clok</a:t>
            </a:r>
            <a:r>
              <a:rPr lang="ru-RU" sz="1800" dirty="0" smtClean="0"/>
              <a:t>» эту традицию придумала Анна Мария, герцогиня </a:t>
            </a:r>
            <a:r>
              <a:rPr lang="ru-RU" sz="1800" dirty="0" err="1" smtClean="0"/>
              <a:t>Бедфордская</a:t>
            </a:r>
            <a:r>
              <a:rPr lang="ru-RU" sz="1800" dirty="0" smtClean="0"/>
              <a:t>, в то время высший свет принимал пищу два раза в день.</a:t>
            </a:r>
            <a:endParaRPr lang="ru-RU" sz="1800" dirty="0"/>
          </a:p>
        </p:txBody>
      </p:sp>
      <p:pic>
        <p:nvPicPr>
          <p:cNvPr id="6146" name="Picture 2" descr="https://www.ok-magazine.ru/files/media_wysiwyg/velikobritan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4686955" cy="312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к пьют чай в Англии сегодня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77" y="1162915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50981" y="202189"/>
            <a:ext cx="4523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Традиции в Англии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428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65892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Традиции стран Азии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46606" y="476672"/>
            <a:ext cx="67687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Традиции Китая</a:t>
            </a:r>
          </a:p>
          <a:p>
            <a:r>
              <a:rPr lang="ru-RU" sz="1600" dirty="0" smtClean="0"/>
              <a:t>Есть  </a:t>
            </a:r>
            <a:r>
              <a:rPr lang="ru-RU" sz="1600" dirty="0"/>
              <a:t>множество характерных обычаев и традиций, которые соблюдают все. В частности, это касается приветствий. Приветственным традициям Китая более 2 тысяч лет. В старину китайцы </a:t>
            </a:r>
            <a:r>
              <a:rPr lang="ru-RU" sz="1600" dirty="0" smtClean="0"/>
              <a:t>здоровались кланяясь</a:t>
            </a:r>
            <a:r>
              <a:rPr lang="ru-RU" sz="1600" dirty="0"/>
              <a:t>, сложив руки на груди. При этом считалось: чем ниже поклон, тем больше человек проявляет уважения. Современные китайцы сегодня просто кивают головой, однако, если они хотят проявить уважение, то могут поклониться</a:t>
            </a:r>
            <a:r>
              <a:rPr lang="ru-RU" sz="1600" dirty="0" smtClean="0"/>
              <a:t>. Всем известно почитание Дракона!!!</a:t>
            </a:r>
            <a:endParaRPr lang="ru-RU" sz="1600" dirty="0"/>
          </a:p>
        </p:txBody>
      </p:sp>
      <p:pic>
        <p:nvPicPr>
          <p:cNvPr id="7170" name="Picture 2" descr="Актёры репетируют древнюю церемонию династии Цин, правившей Китаем в 1644 -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457200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Почему в Китае так много людей: с древности до наших дней?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41537"/>
            <a:ext cx="41148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50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340768"/>
            <a:ext cx="66247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В</a:t>
            </a:r>
            <a:r>
              <a:rPr lang="ru-RU" b="1" dirty="0" smtClean="0"/>
              <a:t> Турции мужчина </a:t>
            </a:r>
            <a:r>
              <a:rPr lang="ru-RU" b="1" dirty="0"/>
              <a:t>не может завести себе вторую супругу, пока не подарит первой украшений из золота на сумму не менее десяти тысяч долларов. Принято считать, что именно так мужчина может подтвердить финансовую состоятельность и доказать свою способность прокормить нескольких жён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5128" y="34290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 Турции не очень </a:t>
            </a:r>
            <a:r>
              <a:rPr lang="ru-RU" b="1" dirty="0"/>
              <a:t>культурно разговаривать за столом, не спросив разрешения у хозяина дома, не стоит и слишком тщательно выбирать себе куски еды из общего блюда. А если вы решили использовать зубочистку, то делать это следует, прикрыв рот рукой, так, словно вы играете на губной гармошке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5122" name="Picture 2" descr="Турция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824" y="4077072"/>
            <a:ext cx="3865779" cy="257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260648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Традиции Турции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17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73985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Среди интересных традиций и обычаев народов мира особое место занимают </a:t>
            </a:r>
            <a:r>
              <a:rPr lang="ru-RU" sz="2400" b="1" dirty="0">
                <a:solidFill>
                  <a:srgbClr val="00B050"/>
                </a:solidFill>
              </a:rPr>
              <a:t>ритуалы Индии.</a:t>
            </a:r>
            <a:r>
              <a:rPr lang="ru-RU" sz="2400" dirty="0"/>
              <a:t> </a:t>
            </a:r>
            <a:r>
              <a:rPr lang="ru-RU" dirty="0"/>
              <a:t>Начать стоит с приветствия. Конечно, можно просто пожать руку при встрече. Но здесь есть некоторые тонкости. К примеру, пожать руку человеку, с которым ранее вы не были знакомы, – дурной тон. За руку не следует здороваться и женщинам – это в Индии считается оскорблением. Как же поприветствовать собеседника, чтобы не обидеть его? Соединить кисти рук на уровне груди. </a:t>
            </a:r>
          </a:p>
        </p:txBody>
      </p:sp>
      <p:pic>
        <p:nvPicPr>
          <p:cNvPr id="9218" name="Picture 2" descr="Свадьба в индийском стиле: традиции, обряды и оформлени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9012"/>
            <a:ext cx="45720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Богатые индийские свадьбы (63 фото) 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866296"/>
            <a:ext cx="31908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602128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 чего стоят индийские танцы для мировой культуры!!! Это бесспорный факт!!!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80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7216" y="59878"/>
            <a:ext cx="6589200" cy="84884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3424" y="620688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2C2D2E"/>
                </a:solidFill>
                <a:latin typeface="Arial" panose="020B0604020202020204" pitchFamily="34" charset="0"/>
              </a:rPr>
              <a:t>Понятия “культура Востока” и “культура Запада” весьма условны. Образно говоря, Восток (под которым обычно понимают Азию) и Запад (представленный Европой и Северной Америкой) ― это две ветви одного дерева, развивающиеся каждая в своем направлении, в одно время, параллельно, но </a:t>
            </a:r>
            <a:r>
              <a:rPr lang="ru-RU" sz="1600" dirty="0" smtClean="0">
                <a:solidFill>
                  <a:srgbClr val="2C2D2E"/>
                </a:solidFill>
                <a:latin typeface="Arial" panose="020B0604020202020204" pitchFamily="34" charset="0"/>
              </a:rPr>
              <a:t>по-разному. Ни </a:t>
            </a:r>
            <a:r>
              <a:rPr lang="ru-RU" sz="1600" dirty="0">
                <a:solidFill>
                  <a:srgbClr val="2C2D2E"/>
                </a:solidFill>
                <a:latin typeface="Arial" panose="020B0604020202020204" pitchFamily="34" charset="0"/>
              </a:rPr>
              <a:t>одна из них не возвышается над другой. Им присуще определенное сходство, но и различий при этом найдется достаточно</a:t>
            </a:r>
            <a:r>
              <a:rPr lang="ru-RU" sz="1600" dirty="0" smtClean="0">
                <a:solidFill>
                  <a:srgbClr val="2C2D2E"/>
                </a:solidFill>
                <a:latin typeface="Arial" panose="020B0604020202020204" pitchFamily="34" charset="0"/>
              </a:rPr>
              <a:t>. На особенности той или иной культуры неоспоримо влияет и географическое расположение</a:t>
            </a:r>
            <a:r>
              <a:rPr lang="ru-RU" sz="1600" dirty="0">
                <a:solidFill>
                  <a:srgbClr val="2C2D2E"/>
                </a:solidFill>
                <a:latin typeface="Arial" panose="020B0604020202020204" pitchFamily="34" charset="0"/>
              </a:rPr>
              <a:t> </a:t>
            </a:r>
            <a:r>
              <a:rPr lang="ru-RU" sz="1600" dirty="0" smtClean="0">
                <a:solidFill>
                  <a:srgbClr val="2C2D2E"/>
                </a:solidFill>
                <a:latin typeface="Arial" panose="020B0604020202020204" pitchFamily="34" charset="0"/>
              </a:rPr>
              <a:t>страны и климатические условия, а также влияние извне на развитие культуры.</a:t>
            </a:r>
            <a:endParaRPr lang="ru-RU" sz="1600" dirty="0"/>
          </a:p>
        </p:txBody>
      </p:sp>
      <p:pic>
        <p:nvPicPr>
          <p:cNvPr id="8194" name="Picture 2" descr="Quanta System Aesthetics Training Academy Laser Solution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16" y="3068960"/>
            <a:ext cx="6192688" cy="352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73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9739"/>
            <a:ext cx="77048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C2D2E"/>
                </a:solidFill>
                <a:latin typeface="Arial" panose="020B0604020202020204" pitchFamily="34" charset="0"/>
              </a:rPr>
              <a:t>Исходя из теории и практики глобализации культур, мы будем свидетелями того, как цивилизации Запада и Востока станут единым целым уже в XXI веке. Будет ли это соединение из каких-либо их особенностей или одна поглотит другую, неизвестно. В наши дни на планете не существует государств, неподверженных влиянию извне, уже сейчас имеются глобальная экономическая система, связывающая весь мир. Это, </a:t>
            </a:r>
            <a:r>
              <a:rPr lang="ru-RU" sz="1600" b="1" dirty="0">
                <a:solidFill>
                  <a:srgbClr val="2C2D2E"/>
                </a:solidFill>
                <a:latin typeface="Arial" panose="020B0604020202020204" pitchFamily="34" charset="0"/>
              </a:rPr>
              <a:t>возможно</a:t>
            </a:r>
            <a:r>
              <a:rPr lang="ru-RU" sz="1600" dirty="0">
                <a:solidFill>
                  <a:srgbClr val="2C2D2E"/>
                </a:solidFill>
                <a:latin typeface="Arial" panose="020B0604020202020204" pitchFamily="34" charset="0"/>
              </a:rPr>
              <a:t>, и означает, что рано или поздно произойдет объединение всех мировых цивилизаций и культур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4941168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Но, пока этого не произошло, я считаю, что как бы не изменялся мир, самобытность народов, населяющих нашу планету, это достояние прошлого, это мир в котором мы живем в настоящем, это будущее наших поколений. Историю, культуру, традиции и самобытность мы должны сохранить!</a:t>
            </a:r>
            <a:endParaRPr lang="ru-RU" b="1" dirty="0"/>
          </a:p>
        </p:txBody>
      </p:sp>
      <p:pic>
        <p:nvPicPr>
          <p:cNvPr id="10242" name="Picture 2" descr="Презентация по обществознанию &amp;quot;Нация и межнациональные отношения&amp;quot;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097917"/>
            <a:ext cx="3619890" cy="271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315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Фон дружба народов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660" y="404664"/>
            <a:ext cx="589025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373216"/>
            <a:ext cx="7981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6715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ПЛАН: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708920"/>
            <a:ext cx="52565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b="1" dirty="0" smtClean="0"/>
              <a:t>Введение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b="1" dirty="0" smtClean="0"/>
              <a:t>Рассмотреть традиции народов мира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b="1" dirty="0" smtClean="0"/>
              <a:t>Сравнить традиции европейских народов и народов Азии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b="1" dirty="0" smtClean="0"/>
              <a:t>Заключение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1939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0"/>
            <a:ext cx="391806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Цель проекта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196752"/>
            <a:ext cx="63367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Цель моего проекта</a:t>
            </a:r>
            <a:r>
              <a:rPr lang="en-US" sz="3600" b="1" dirty="0" smtClean="0">
                <a:solidFill>
                  <a:srgbClr val="FF0000"/>
                </a:solidFill>
              </a:rPr>
              <a:t>-</a:t>
            </a:r>
            <a:r>
              <a:rPr lang="ru-RU" sz="3600" b="1" dirty="0" smtClean="0">
                <a:solidFill>
                  <a:srgbClr val="FF0000"/>
                </a:solidFill>
              </a:rPr>
              <a:t>узнать какое значение имеют национальные традиции в истории разных стран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8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3648" y="188640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endParaRPr lang="ru-RU" dirty="0">
              <a:solidFill>
                <a:schemeClr val="accent6">
                  <a:lumMod val="75000"/>
                </a:schemeClr>
              </a:solidFill>
              <a:latin typeface="Roboto"/>
            </a:endParaRPr>
          </a:p>
          <a:p>
            <a:pPr algn="ctr" fontAlgn="t">
              <a:buFont typeface="Arial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Fira Sans Extra Condensed"/>
              </a:rPr>
              <a:t>Введение.</a:t>
            </a:r>
          </a:p>
          <a:p>
            <a:pPr algn="ctr" fontAlgn="t">
              <a:buFont typeface="Arial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Fira Sans Extra Condensed"/>
              </a:rPr>
              <a:t>Традиции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Fira Sans Extra Condensed"/>
              </a:rPr>
              <a:t>и обычаи народов мира</a:t>
            </a:r>
          </a:p>
          <a:p>
            <a:pPr algn="ctr" fontAlgn="t"/>
            <a:endParaRPr lang="ru-RU" dirty="0">
              <a:solidFill>
                <a:srgbClr val="4E9800"/>
              </a:solidFill>
              <a:latin typeface="Roboto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На  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протяжении многих лет политики и социологи говорят о неминуемой глобализации и единении культур и цивилизаций, государства земного шара по-прежнему сохраняют свою яркую индивидуальность, самобытность и исторический колорит. Обычаи народов мира - неотъемлемая часть этой индивидуальности, ведь в каждой стране люди смотрят на одни и те же явления сквозь призму собственной культуры. Путешественнику непременно 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п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ригодятся начальные знания об особенностях жизни за границей.</a:t>
            </a:r>
            <a:endParaRPr lang="ru-RU" sz="2400" b="0" i="0" dirty="0">
              <a:solidFill>
                <a:srgbClr val="000000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6836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268760"/>
            <a:ext cx="756084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Чем </a:t>
            </a:r>
            <a:r>
              <a:rPr lang="ru-RU" sz="2800" b="1" dirty="0" smtClean="0"/>
              <a:t>отличаются </a:t>
            </a:r>
            <a:r>
              <a:rPr lang="ru-RU" sz="2800" b="1" dirty="0"/>
              <a:t>друг от друга все страны мира? Разумеется, географическим положением и национальным составом. Но есть и ещё кое-что. Сегодня мы поговорим о самых интересных обычаях и традициях народов мира</a:t>
            </a:r>
            <a:r>
              <a:rPr lang="ru-RU" sz="2800" b="1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23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629981"/>
            <a:ext cx="5724636" cy="5667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 Традиции в Испании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096982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Традиции 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Испании большей частью основаны на верховенстве местной культуры. Следует всегда избегать споров о том, чья страна и какой язык лучше, особенно если идет сравнение испанского с английским. Жители этого государства сравнительно плохо говорят по-английски и зачастую требуют от туристов знания своего языка. Если вы не говорите по-испански, лучше постарайтесь объясниться жестами - местные горожане воспримут такое общение более благосклонно, чем настойчивое использование англоязычных выражений</a:t>
            </a:r>
            <a:r>
              <a:rPr lang="ru-RU" dirty="0" smtClean="0">
                <a:solidFill>
                  <a:srgbClr val="000000"/>
                </a:solidFill>
                <a:latin typeface="Roboto"/>
              </a:rPr>
              <a:t>. Испанцы яркий и веселый народ, стоит вспомнить танец Фламенко!</a:t>
            </a:r>
            <a:endParaRPr lang="ru-RU" b="0" i="0" dirty="0">
              <a:solidFill>
                <a:srgbClr val="000000"/>
              </a:solidFill>
              <a:effectLst/>
              <a:latin typeface="Robot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6064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ТРАДИЦИИ ЕВРОПЕЙЦЕВ</a:t>
            </a:r>
            <a:endParaRPr lang="ru-RU" b="1" dirty="0"/>
          </a:p>
        </p:txBody>
      </p:sp>
      <p:pic>
        <p:nvPicPr>
          <p:cNvPr id="1042" name="Picture 18" descr="https://travelbird-images.imgix.net/00/71/0071baa3a040bc0ed5143f4dd6777e0c?auto=compress%2Cformat&amp;amp;crop=faces%2Cedges%2Ccenter&amp;amp;fit=crop&amp;amp;h=720&amp;amp;w=10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344" y="3945110"/>
            <a:ext cx="4369335" cy="291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7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33718"/>
            <a:ext cx="47130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Традиции в России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620688"/>
            <a:ext cx="76328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СВАДЕБНЫЕ ОБЫЧАИ </a:t>
            </a:r>
            <a:r>
              <a:rPr lang="ru-RU" dirty="0" smtClean="0"/>
              <a:t>-----Традиционно </a:t>
            </a:r>
            <a:r>
              <a:rPr lang="ru-RU" dirty="0"/>
              <a:t>в </a:t>
            </a:r>
            <a:r>
              <a:rPr lang="ru-RU" dirty="0" smtClean="0"/>
              <a:t>нашей </a:t>
            </a:r>
            <a:r>
              <a:rPr lang="ru-RU" dirty="0"/>
              <a:t>стране самым подходящим временем для свадьбы считались осень (с Покрова дня) и зима (от Крещения до Масленицы). Этот период был благоприятен как по церковным канонам, так и потому, что в это время крестьяне были свободны от сельскохозяйственных работ. Особенно удачными считались браки и знакомства, совершенные к Покрову дню. Весной и летом заключались лишь «вынужденные» браки, т.е. браки по каким-либо обстоятельствам. Самым неблагоприятным месяцем для свадьбы считался май, в это время браки практически не </a:t>
            </a:r>
            <a:r>
              <a:rPr lang="ru-RU" dirty="0" smtClean="0"/>
              <a:t>заключались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050" name="Picture 2" descr="https://darfix.ru/wp-content/uploads/3/d/0/3d00fc5ccaa27b86568d1935d5d6c63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61048"/>
            <a:ext cx="4176464" cy="278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xn----7sbalrggkc2ahebxflf9rzb.xn--p1ai/wp-content/uploads/2020/01/svadb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61048"/>
            <a:ext cx="3470944" cy="278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1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0693" y="-31328"/>
            <a:ext cx="5594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Традиции в </a:t>
            </a:r>
            <a:r>
              <a:rPr lang="ru-RU" sz="3600" b="1" dirty="0" err="1" smtClean="0">
                <a:solidFill>
                  <a:schemeClr val="tx2"/>
                </a:solidFill>
              </a:rPr>
              <a:t>Белорусии</a:t>
            </a:r>
            <a:r>
              <a:rPr lang="ru-RU" sz="3600" b="1" dirty="0" smtClean="0">
                <a:solidFill>
                  <a:schemeClr val="tx2"/>
                </a:solidFill>
              </a:rPr>
              <a:t> 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03648" y="589959"/>
            <a:ext cx="771292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96FF"/>
                </a:solidFill>
                <a:effectLst/>
                <a:latin typeface="Arial" pitchFamily="34" charset="0"/>
              </a:rPr>
              <a:t>Белорусская культура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- одна из древнейших европейских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культур. Традиции 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обычаи белорусского народа сохранили такие праздники, как Коляды,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Купалье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, Масленица, Дожинки. В каждом из них заметны элементы древних вероисповеданий. Белорусский народ это тоже, как русские и украинцы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предки южной ветки славян.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Традиции белорусского народа своими корнями уходят далеко в прошлое. Здесь тесно переплетаются язычество древних предков с христианским верованием. Наглядно это представляется в интересных традициях и праздниках.</a:t>
            </a:r>
          </a:p>
        </p:txBody>
      </p:sp>
      <p:pic>
        <p:nvPicPr>
          <p:cNvPr id="4098" name="Picture 2" descr="Праздники Беларус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41" y="2924944"/>
            <a:ext cx="45624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Национальные праздники Беларуси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090" y="3008783"/>
            <a:ext cx="4320480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51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-20869"/>
            <a:ext cx="5125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Традиции в Америке 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980728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Нельзя назвать Америку страной с большой историей, относительно европейских государств и России, это молодое государство. Но несомненно имеющие свои традиции. Например День благодарения, где центральное место занимает жареная индейка или 4 июля, когда  Америка празднует свой день независимости.</a:t>
            </a:r>
            <a:endParaRPr lang="ru-RU" dirty="0"/>
          </a:p>
        </p:txBody>
      </p:sp>
      <p:pic>
        <p:nvPicPr>
          <p:cNvPr id="3074" name="Picture 2" descr="https://imgix.bustle.com/mic/5b4syzaozbanehymhgy8hmp1ej7xxma98yhkpew98erm1phnec4p28abb5fg5vdt.jpg?w=1200&amp;amp;h=630&amp;amp;q=70&amp;amp;fit=crop&amp;amp;crop=faces&amp;amp;fm=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68960"/>
            <a:ext cx="5009411" cy="333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urkey Wallpaper Thanksgiving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12976"/>
            <a:ext cx="3752031" cy="271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61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281</TotalTime>
  <Words>849</Words>
  <Application>Microsoft Office PowerPoint</Application>
  <PresentationFormat>Экран (4:3)</PresentationFormat>
  <Paragraphs>43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Century Gothic</vt:lpstr>
      <vt:lpstr>Fira Sans Extra Condensed</vt:lpstr>
      <vt:lpstr>Roboto</vt:lpstr>
      <vt:lpstr>Times New Roman</vt:lpstr>
      <vt:lpstr>Wingdings</vt:lpstr>
      <vt:lpstr>Wingdings 3</vt:lpstr>
      <vt:lpstr>Легкий дым</vt:lpstr>
      <vt:lpstr>Тема проекта: &lt;&lt;Традиции и обычаи народов мира&gt;&gt;</vt:lpstr>
      <vt:lpstr>ПЛАН:</vt:lpstr>
      <vt:lpstr>Презентация PowerPoint</vt:lpstr>
      <vt:lpstr>Презентация PowerPoint</vt:lpstr>
      <vt:lpstr>Презентация PowerPoint</vt:lpstr>
      <vt:lpstr> Традиции в Испании</vt:lpstr>
      <vt:lpstr>Презентация PowerPoint</vt:lpstr>
      <vt:lpstr>Презентация PowerPoint</vt:lpstr>
      <vt:lpstr>Презентация PowerPoint</vt:lpstr>
      <vt:lpstr>Британцы любят садоводство и любят о нем говорить, могут часами обсуждать сорта огурцов и помидоров. Если хотите привлечь внимание британца, спросите его о культивировании сортов роз!!! Все, вы станете для него лучшим собеседником! Также известна традиция пить чай «Five o clok» эту традицию придумала Анна Мария, герцогиня Бедфордская, в то время высший свет принимал пищу два раза в день.</vt:lpstr>
      <vt:lpstr>Традиции стран Азии</vt:lpstr>
      <vt:lpstr>Презентация PowerPoint</vt:lpstr>
      <vt:lpstr>Презентация PowerPoint</vt:lpstr>
      <vt:lpstr>Заключение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 ПК</cp:lastModifiedBy>
  <cp:revision>30</cp:revision>
  <dcterms:modified xsi:type="dcterms:W3CDTF">2022-03-10T12:37:09Z</dcterms:modified>
</cp:coreProperties>
</file>