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3" r:id="rId9"/>
    <p:sldId id="264" r:id="rId10"/>
    <p:sldId id="267" r:id="rId11"/>
    <p:sldId id="274" r:id="rId12"/>
    <p:sldId id="268" r:id="rId13"/>
    <p:sldId id="269" r:id="rId14"/>
    <p:sldId id="275" r:id="rId15"/>
    <p:sldId id="276" r:id="rId16"/>
    <p:sldId id="278" r:id="rId17"/>
    <p:sldId id="272" r:id="rId18"/>
    <p:sldId id="277" r:id="rId19"/>
  </p:sldIdLst>
  <p:sldSz cx="9144000" cy="6858000" type="screen4x3"/>
  <p:notesSz cx="6815138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8451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191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388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943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145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645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1377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317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9035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220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735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82062-4560-4DCF-B6B5-84A920CCA55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273DE-429F-42C9-BBF8-490646477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641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Организация развивающей 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предметно-пространственной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среды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>
            <a:normAutofit fontScale="92500" lnSpcReduction="20000"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МКДОУ </a:t>
            </a:r>
            <a:r>
              <a:rPr lang="ru-RU" sz="2800" i="1" dirty="0" err="1" smtClean="0">
                <a:solidFill>
                  <a:schemeClr val="tx2">
                    <a:lumMod val="75000"/>
                  </a:schemeClr>
                </a:solidFill>
              </a:rPr>
              <a:t>Причулымский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детский сад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Воспитатель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i="1" dirty="0" err="1" smtClean="0">
                <a:solidFill>
                  <a:schemeClr val="tx2">
                    <a:lumMod val="75000"/>
                  </a:schemeClr>
                </a:solidFill>
              </a:rPr>
              <a:t>Швайковская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Нина Александровна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063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056784" cy="185821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Игровой центр «Семья»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 куклы дружно мы играем,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Никого не обижаем!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Приходите в гости к нам,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Р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ады мы всегда гостям!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2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Центр Природы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916832"/>
            <a:ext cx="3008313" cy="469106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 нашем чудном уголочке, 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Растут красивые цветочки.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Мы их бережно растим,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Протираем с листьев пыль.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643050"/>
            <a:ext cx="2928388" cy="4579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07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4067944" cy="43924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Центр экспериментирования</a:t>
            </a: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Это всё – эксперименты –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 Интересные моменты!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 Всё, всё, всё хотим узнать!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 Нужно всё нам испытать!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 Как наш опыт получился,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 Сколько времени он длился?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 Удивляемся всему: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  <a:t> Как? Зачем? И почему?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2" y="1643050"/>
            <a:ext cx="4682112" cy="3557969"/>
          </a:xfrm>
        </p:spPr>
      </p:pic>
    </p:spTree>
    <p:extLst>
      <p:ext uri="{BB962C8B-B14F-4D97-AF65-F5344CB8AC3E}">
        <p14:creationId xmlns="" xmlns:p14="http://schemas.microsoft.com/office/powerpoint/2010/main" val="397341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3008313" cy="209815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Центр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сенсорного и математического развития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63687" y="1631653"/>
            <a:ext cx="4423852" cy="3635982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1521" y="2348881"/>
            <a:ext cx="2880320" cy="4104456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Я считаю очень быстро,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 детсаду гордятся мной.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Ни девчонки, ни мальчишки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Не угонятся за мной!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51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5688632" cy="27089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Центр музыкальной деятельности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В группе дети не скучают!</a:t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Там музыкальный уголок!</a:t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Они так громко в нем играют,-</a:t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Трясется даже потолок!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82186" y="2897330"/>
            <a:ext cx="4038600" cy="3373748"/>
          </a:xfrm>
        </p:spPr>
      </p:pic>
    </p:spTree>
    <p:extLst>
      <p:ext uri="{BB962C8B-B14F-4D97-AF65-F5344CB8AC3E}">
        <p14:creationId xmlns="" xmlns:p14="http://schemas.microsoft.com/office/powerpoint/2010/main" val="38825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3286001" cy="14351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       Центр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ечевого развития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923" y="273050"/>
            <a:ext cx="4504003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844824"/>
            <a:ext cx="3600400" cy="4281339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 центру смело я иду,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книги разные смотрю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Буду их я познавать, чтобы речь была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на пять!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304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4752528" cy="252028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Центр двигательной  активности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Здоровый дух в здоровом теле!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 этом вечно нам твердят!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Мы знаем – спорт на самом деле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Полезен очень для ребят!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3" y="1071546"/>
            <a:ext cx="3378149" cy="4714908"/>
          </a:xfrm>
        </p:spPr>
      </p:pic>
    </p:spTree>
    <p:extLst>
      <p:ext uri="{BB962C8B-B14F-4D97-AF65-F5344CB8AC3E}">
        <p14:creationId xmlns="" xmlns:p14="http://schemas.microsoft.com/office/powerpoint/2010/main" val="268145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Центр патриотического воспитания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На стене висит портрет,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На нем России президент,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Я тоже Родину люблю!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2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И президентом стать хочу!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48880"/>
            <a:ext cx="5904656" cy="4222201"/>
          </a:xfrm>
        </p:spPr>
      </p:pic>
    </p:spTree>
    <p:extLst>
      <p:ext uri="{BB962C8B-B14F-4D97-AF65-F5344CB8AC3E}">
        <p14:creationId xmlns="" xmlns:p14="http://schemas.microsoft.com/office/powerpoint/2010/main" val="1562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07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Цель 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Разработка модели развивающей предметно-пространственной среды, способствующей гармоничному развитию и саморазвитию детей с последующим её формированием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508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695739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Задачи: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31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100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3100" i="1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рганизовать развивающую среду, способствующую полноценному развитию </a:t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детей с учетом их потребностей и интересов; </a:t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100" b="1" i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 Создать условия для обеспечения разных видов деятельности дошкольников </a:t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(игровой, </a:t>
            </a:r>
            <a:r>
              <a:rPr lang="ru-RU" sz="3100" i="1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вигательной, интеллектуальной, самостоятельной, творческой, </a:t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художественной, театрализованной)</a:t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100" b="1" i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. Содействовать сотрудничеству детей и взрослых для создания комфортной </a:t>
            </a:r>
            <a:b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развивающей предметно-пространственной среды</a:t>
            </a:r>
            <a:r>
              <a:rPr lang="en-US" sz="3100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i="1" dirty="0" smtClean="0">
                <a:solidFill>
                  <a:srgbClr val="FF0000"/>
                </a:solidFill>
              </a:rPr>
              <a:t/>
            </a:r>
            <a:br>
              <a:rPr lang="ru-RU" sz="3100" i="1" dirty="0" smtClean="0">
                <a:solidFill>
                  <a:srgbClr val="FF0000"/>
                </a:solidFill>
              </a:rPr>
            </a:br>
            <a:endParaRPr lang="ru-RU" sz="31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515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620688"/>
            <a:ext cx="7272808" cy="25922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Игровой центр «Магазин»</a:t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В группе нашей в магазин</a:t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Весело играем,</a:t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И игрушки, и продукты </a:t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Дружно покупаем!</a:t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67537" y="3145231"/>
            <a:ext cx="3248884" cy="2376262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46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Игровой центр «Кухня»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71952"/>
            <a:ext cx="8568952" cy="561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4748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480720" cy="18002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Игровой центр «Больница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b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Наши детки, вы поверьте,</a:t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Не болеют никогда,</a:t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Потому что им лечиться</a:t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Помогают доктора!</a:t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Aleksander\Desktop\ПРЕДМЕТНО-ПРОСТРАНСТВЕНАЯ среда\P32731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1374">
            <a:off x="914134" y="2809647"/>
            <a:ext cx="2177117" cy="24141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13776">
            <a:off x="5927977" y="2797389"/>
            <a:ext cx="2391394" cy="3594431"/>
          </a:xfrm>
        </p:spPr>
      </p:pic>
    </p:spTree>
    <p:extLst>
      <p:ext uri="{BB962C8B-B14F-4D97-AF65-F5344CB8AC3E}">
        <p14:creationId xmlns="" xmlns:p14="http://schemas.microsoft.com/office/powerpoint/2010/main" val="37217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31224" cy="230425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Игровой центр «Театр»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  <a:t>В театр дружно мы играем,</a:t>
            </a:r>
            <a:b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  <a:t> Никогда не унываем! </a:t>
            </a:r>
            <a:b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  <a:t>Здесь покажем представленье,</a:t>
            </a:r>
            <a:b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</a:rPr>
              <a:t>всем на радость и веселье!</a:t>
            </a:r>
            <a:endParaRPr lang="ru-RU" sz="31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658" y="3284984"/>
            <a:ext cx="2549083" cy="1944216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182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9302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Игровой центр «Парикмахерская»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Стрижку вам? Или укладку?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 с прической все в порядке,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Парикмахер удивит,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Красоту вам сотворит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3068960"/>
            <a:ext cx="4233550" cy="2904859"/>
          </a:xfrm>
        </p:spPr>
      </p:pic>
    </p:spTree>
    <p:extLst>
      <p:ext uri="{BB962C8B-B14F-4D97-AF65-F5344CB8AC3E}">
        <p14:creationId xmlns="" xmlns:p14="http://schemas.microsoft.com/office/powerpoint/2010/main" val="30030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Центр строительно-конструктивных игр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i="1" dirty="0">
                <a:solidFill>
                  <a:srgbClr val="FF0000"/>
                </a:solidFill>
              </a:rPr>
              <a:t/>
            </a:r>
            <a:br>
              <a:rPr lang="ru-RU" sz="2400" i="1" dirty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1584176"/>
          </a:xfrm>
        </p:spPr>
        <p:txBody>
          <a:bodyPr>
            <a:normAutofit fontScale="925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Загорелся красный свет,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Это значит – хода нет,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Нам инспектор говорит – 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«Подождите, путь закрыт!»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79" y="2456801"/>
            <a:ext cx="3612555" cy="3032164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620688"/>
            <a:ext cx="4041775" cy="2088232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Раз, два, три-сложу детали,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Ч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тоб они машиной стали.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Из конструктора такого, </a:t>
            </a:r>
          </a:p>
          <a:p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Ч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то ни сделай, все толково!</a:t>
            </a:r>
            <a:b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850" y="2666696"/>
            <a:ext cx="3858056" cy="2834005"/>
          </a:xfrm>
        </p:spPr>
      </p:pic>
    </p:spTree>
    <p:extLst>
      <p:ext uri="{BB962C8B-B14F-4D97-AF65-F5344CB8AC3E}">
        <p14:creationId xmlns="" xmlns:p14="http://schemas.microsoft.com/office/powerpoint/2010/main" val="313679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159</Words>
  <Application>Microsoft Office PowerPoint</Application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Организация развивающей  предметно-пространственной  среды</vt:lpstr>
      <vt:lpstr>Цель : Разработка модели развивающей предметно-пространственной среды, способствующей гармоничному развитию и саморазвитию детей с последующим её формированием.</vt:lpstr>
      <vt:lpstr>Задачи:   1 .Организовать развивающую среду, способствующую полноценному развитию  детей с учетом их потребностей и интересов;   2. Создать условия для обеспечения разных видов деятельности дошкольников  (игровой, двигательной, интеллектуальной, самостоятельной, творческой,  художественной, театрализованной)  3. Содействовать сотрудничеству детей и взрослых для создания комфортной  развивающей предметно-пространственной среды.  </vt:lpstr>
      <vt:lpstr>Игровой центр «Магазин»  В группе нашей в магазин Весело играем, И игрушки, и продукты  Дружно покупаем!   </vt:lpstr>
      <vt:lpstr>Игровой центр «Кухня»</vt:lpstr>
      <vt:lpstr>Игровой центр «Больница»  Наши детки, вы поверьте, Не болеют никогда, Потому что им лечиться Помогают доктора! </vt:lpstr>
      <vt:lpstr>Игровой центр «Театр»  В театр дружно мы играем,  Никогда не унываем!  Здесь покажем представленье, всем на радость и веселье!</vt:lpstr>
      <vt:lpstr>Игровой центр «Парикмахерская»  Стрижку вам? Или укладку? И с прической все в порядке, Парикмахер удивит, Красоту вам сотворит</vt:lpstr>
      <vt:lpstr>   Центр строительно-конструктивных игр    </vt:lpstr>
      <vt:lpstr>Игровой центр «Семья»  В куклы дружно мы играем,  Никого не обижаем! Приходите в гости к нам,  Рады мы всегда гостям!</vt:lpstr>
      <vt:lpstr>Центр Природы</vt:lpstr>
      <vt:lpstr>Центр экспериментирования  Это всё – эксперименты –  Интересные моменты!  Всё, всё, всё хотим узнать!  Нужно всё нам испытать!  Как наш опыт получился,  Сколько времени он длился?  Удивляемся всему:  Как? Зачем? И почему?  </vt:lpstr>
      <vt:lpstr> Центр сенсорного и математического развития </vt:lpstr>
      <vt:lpstr>Центр музыкальной деятельности   В группе дети не скучают! Там музыкальный уголок! Они так громко в нем играют,- Трясется даже потолок!</vt:lpstr>
      <vt:lpstr>               Центр  речевого развития</vt:lpstr>
      <vt:lpstr>Центр двигательной  активности  Здоровый дух в здоровом теле!  Об этом вечно нам твердят!  Мы знаем – спорт на самом деле  Полезен очень для ребят!  </vt:lpstr>
      <vt:lpstr>   Центр патриотического воспитания На стене висит портрет, На нем России президент, Я тоже Родину люблю! И президентом стать хочу!     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 предметно-пространственной  среды</dc:title>
  <dc:creator>HP</dc:creator>
  <cp:lastModifiedBy>Наташа</cp:lastModifiedBy>
  <cp:revision>32</cp:revision>
  <dcterms:created xsi:type="dcterms:W3CDTF">2017-03-29T19:27:00Z</dcterms:created>
  <dcterms:modified xsi:type="dcterms:W3CDTF">2022-11-18T07:39:31Z</dcterms:modified>
</cp:coreProperties>
</file>