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2"/>
  </p:notesMasterIdLst>
  <p:sldIdLst>
    <p:sldId id="279" r:id="rId2"/>
    <p:sldId id="282" r:id="rId3"/>
    <p:sldId id="256" r:id="rId4"/>
    <p:sldId id="277" r:id="rId5"/>
    <p:sldId id="285" r:id="rId6"/>
    <p:sldId id="286" r:id="rId7"/>
    <p:sldId id="260" r:id="rId8"/>
    <p:sldId id="262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9589" autoAdjust="0"/>
  </p:normalViewPr>
  <p:slideViewPr>
    <p:cSldViewPr>
      <p:cViewPr varScale="1">
        <p:scale>
          <a:sx n="115" d="100"/>
          <a:sy n="11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6EC3E-DF59-4BB8-8967-76B0DB225AFC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DAFF3-9455-4322-AFAF-B96637BD04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 advClick="0" advTm="10000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0;&#1082;&#1090;\&#1047;&#1085;&#1072;&#1082;&#1086;&#1084;&#1089;&#1090;&#1074;&#1086;%20&#1089;%20&#1090;&#1077;&#1072;&#1090;&#1088;&#1086;&#1084;-&#1074;&#1080;&#1088;&#1090;&#1091;&#1072;&#1083;&#1100;&#1085;&#1072;&#1103;%20&#1101;&#1082;&#1089;&#1082;&#1091;&#1088;&#1089;&#1080;&#1103;\&#1047;&#1074;&#1086;&#1085;&#1086;&#1082;%20%20&#1073;&#1091;&#1076;&#1080;&#1083;&#1100;&#1085;&#1080;&#1082;&#1072;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214290"/>
            <a:ext cx="5928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МАДОУ детский сад №450                                                        г. Нижний Новгород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76" y="5786454"/>
            <a:ext cx="408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</a:t>
            </a:r>
            <a:r>
              <a:rPr lang="ru-RU" dirty="0" err="1" smtClean="0">
                <a:solidFill>
                  <a:schemeClr val="bg1"/>
                </a:solidFill>
              </a:rPr>
              <a:t>Моногарова</a:t>
            </a:r>
            <a:r>
              <a:rPr lang="ru-RU" smtClean="0">
                <a:solidFill>
                  <a:schemeClr val="bg1"/>
                </a:solidFill>
              </a:rPr>
              <a:t> Надежда Петровна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500306"/>
            <a:ext cx="59740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dirty="0" smtClean="0">
                <a:ln w="508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«ТЕАТР»</a:t>
            </a:r>
          </a:p>
          <a:p>
            <a:pPr algn="ctr"/>
            <a:r>
              <a:rPr lang="ru-RU" sz="2000" b="1" dirty="0" smtClean="0">
                <a:ln w="508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(ВИРТУАЛЬНАЯ ЭКСКУРСИЯ)</a:t>
            </a:r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ig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641006"/>
            <a:ext cx="4032448" cy="2974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ig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03" y="3501007"/>
            <a:ext cx="4029498" cy="2908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inal_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6137"/>
            <a:ext cx="391721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861" y="196137"/>
            <a:ext cx="4418459" cy="332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2780928"/>
            <a:ext cx="2736304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Куклы</a:t>
            </a:r>
            <a:endParaRPr lang="ru-RU" b="1" dirty="0"/>
          </a:p>
        </p:txBody>
      </p:sp>
    </p:spTree>
  </p:cSld>
  <p:clrMapOvr>
    <a:masterClrMapping/>
  </p:clrMapOvr>
  <p:transition spd="slow" advClick="0" advTm="1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80ae9ahd.xn--p1ai/uploads/images/post/126336890755418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92696"/>
            <a:ext cx="7620000" cy="5715000"/>
          </a:xfrm>
          <a:prstGeom prst="rect">
            <a:avLst/>
          </a:prstGeom>
          <a:noFill/>
        </p:spPr>
      </p:pic>
      <p:pic>
        <p:nvPicPr>
          <p:cNvPr id="7" name="Рисунок 6" descr="1apri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60648"/>
            <a:ext cx="1314634" cy="1191935"/>
          </a:xfrm>
          <a:prstGeom prst="rect">
            <a:avLst/>
          </a:prstGeom>
        </p:spPr>
      </p:pic>
      <p:pic>
        <p:nvPicPr>
          <p:cNvPr id="8" name="Рисунок 7" descr="1apri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260648"/>
            <a:ext cx="1314634" cy="119193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899592" y="5157192"/>
            <a:ext cx="7452320" cy="1440160"/>
          </a:xfrm>
          <a:prstGeom prst="rect">
            <a:avLst/>
          </a:prstGeom>
        </p:spPr>
        <p:txBody>
          <a:bodyPr>
            <a:normAutofit fontScale="60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700" b="1" i="0" u="none" strike="noStrike" kern="0" cap="none" spc="150" normalizeH="0" baseline="0" noProof="0" smtClean="0">
                <a:ln w="76200">
                  <a:solidFill>
                    <a:srgbClr val="FFFF00"/>
                  </a:solidFill>
                </a:ln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 Е А Т Р</a:t>
            </a:r>
            <a:endParaRPr kumimoji="0" lang="ru-RU" sz="16700" b="1" i="0" u="none" strike="noStrike" kern="0" cap="none" spc="150" normalizeH="0" baseline="0" noProof="0" dirty="0">
              <a:ln w="76200">
                <a:solidFill>
                  <a:srgbClr val="FFFF00"/>
                </a:solidFill>
              </a:ln>
              <a:blipFill>
                <a:blip r:embed="rId5"/>
                <a:stretch>
                  <a:fillRect/>
                </a:stretch>
              </a:blipFill>
              <a:effectLst>
                <a:glow rad="228600">
                  <a:schemeClr val="bg1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исунки все\Коллекция Microsoft\Театр\London_RoyalOperaHous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644098" cy="6858001"/>
          </a:xfrm>
          <a:prstGeom prst="rect">
            <a:avLst/>
          </a:prstGeom>
          <a:noFill/>
        </p:spPr>
      </p:pic>
      <p:pic>
        <p:nvPicPr>
          <p:cNvPr id="7" name="Picture 2" descr="https://moscowbrand.ru/wp-content/uploads/2016/12/pehat-afishi-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4464496" cy="6034512"/>
          </a:xfrm>
          <a:prstGeom prst="rect">
            <a:avLst/>
          </a:prstGeom>
          <a:noFill/>
        </p:spPr>
      </p:pic>
      <p:pic>
        <p:nvPicPr>
          <p:cNvPr id="22530" name="Picture 2" descr="http://belgf.ru/wp-content/uploads/2015/09/%D1%80%D0%B5%D0%BF%D0%BA%D0%B0_21%D1%84%D0%B5%D0%B2%D1%80%D0%B0%D0%BB%D1%8F_%D0%BF%D0%B5%D1%87%D0%B0%D1%82%D1%8C-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927" y="809328"/>
            <a:ext cx="4659171" cy="604867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96852" y="47364"/>
            <a:ext cx="8352928" cy="4293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Театральные афиши</a:t>
            </a:r>
            <a:endParaRPr lang="ru-RU" b="1" dirty="0"/>
          </a:p>
        </p:txBody>
      </p:sp>
    </p:spTree>
  </p:cSld>
  <p:clrMapOvr>
    <a:masterClrMapping/>
  </p:clrMapOvr>
  <p:transition spd="slow" advClick="0" advTm="1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Звонок  будильн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76135" y="152400"/>
            <a:ext cx="8647945" cy="6593404"/>
            <a:chOff x="176135" y="152400"/>
            <a:chExt cx="8647945" cy="6593404"/>
          </a:xfrm>
        </p:grpSpPr>
        <p:pic>
          <p:nvPicPr>
            <p:cNvPr id="4098" name="Picture 2" descr="D:\Мои рисунки\Коллекция картинок (Microsoft)\Театр картинки\garderb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06684"/>
              <a:ext cx="3892040" cy="281155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7" name="Рисунок 6" descr="drammaticheskij_teatr_ohlopkova_(20)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135" y="152400"/>
              <a:ext cx="4328769" cy="2880320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4099" name="Picture 3" descr="D:\Мои рисунки\Коллекция картинок (Microsoft)\Театр картинки\03_01_00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051720" y="3486354"/>
              <a:ext cx="4752528" cy="30434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sp>
          <p:nvSpPr>
            <p:cNvPr id="3" name="Прямоугольник 2"/>
            <p:cNvSpPr/>
            <p:nvPr/>
          </p:nvSpPr>
          <p:spPr>
            <a:xfrm>
              <a:off x="176135" y="2924944"/>
              <a:ext cx="4328769" cy="4320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Фойе</a:t>
              </a:r>
              <a:endParaRPr lang="ru-RU" b="1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1720" y="6313756"/>
              <a:ext cx="4328769" cy="4320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Раздевалка</a:t>
              </a:r>
              <a:endParaRPr lang="ru-RU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932039" y="2816696"/>
              <a:ext cx="3892041" cy="4320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Фойе</a:t>
              </a:r>
              <a:endParaRPr lang="ru-RU" b="1" dirty="0"/>
            </a:p>
          </p:txBody>
        </p:sp>
      </p:grp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www.bolshoi.ru/upload/iblock/8da/8da4468afdc2a272a6a247284e87ef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26" y="2172856"/>
            <a:ext cx="5189049" cy="3384376"/>
          </a:xfrm>
          <a:prstGeom prst="rect">
            <a:avLst/>
          </a:prstGeom>
          <a:noFill/>
        </p:spPr>
      </p:pic>
      <p:pic>
        <p:nvPicPr>
          <p:cNvPr id="38916" name="Picture 4" descr="https://www.maam.ru/upload/blogs/detsad-268395-14506326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3240360" cy="42549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45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004" y="3327148"/>
            <a:ext cx="3914697" cy="2838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5557-556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337" y="534686"/>
            <a:ext cx="3960440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D:\Мои рисунки\Коллекция картинок (Microsoft)\Театр картинки\ermitag_5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338" y="3356992"/>
            <a:ext cx="4077055" cy="280831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9" name="Рисунок 8" descr="зал драмы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21" y="340998"/>
            <a:ext cx="4248472" cy="2871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275856" y="2636586"/>
            <a:ext cx="2736304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театральных зрительных залов</a:t>
            </a:r>
            <a:endParaRPr lang="ru-RU" dirty="0"/>
          </a:p>
        </p:txBody>
      </p:sp>
    </p:spTree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92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92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92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92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potligh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0"/>
            <a:ext cx="4366686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awaii Theatre Web Index Shot Full Stag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44" y="4691"/>
            <a:ext cx="4478256" cy="3091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18CB4E9F83C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295" y="3789040"/>
            <a:ext cx="408571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D:\Мои рисунки\Коллекция картинок (Microsoft)\Театр картинки\4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940" y="3697645"/>
            <a:ext cx="4464496" cy="291909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178047" y="2852936"/>
            <a:ext cx="2736304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сцены</a:t>
            </a:r>
            <a:endParaRPr lang="ru-RU" dirty="0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ef6f9f3baa8f1fdf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230991" cy="3173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zol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184" y="3429000"/>
            <a:ext cx="4428274" cy="327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olimpic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95" y="3537011"/>
            <a:ext cx="4398717" cy="3162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D:\Мои рисунки\Коллекция картинок (Microsoft)\Театр картинки\0017-017-Dekoratsi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162" y="116631"/>
            <a:ext cx="4546296" cy="3173243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178047" y="2852936"/>
            <a:ext cx="2736304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Оформление театральной сцены</a:t>
            </a:r>
            <a:endParaRPr lang="ru-RU" b="1" dirty="0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ig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9" y="116632"/>
            <a:ext cx="417149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ig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060" y="23908"/>
            <a:ext cx="4475777" cy="3117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inal_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5" y="3696652"/>
            <a:ext cx="422517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D:\Мои рисунки\Коллекция картинок (Microsoft)\Театр картинки\img_38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96652"/>
            <a:ext cx="4389311" cy="298141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178047" y="2852936"/>
            <a:ext cx="2736304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Актеры </a:t>
            </a:r>
            <a:endParaRPr lang="ru-RU" b="1" dirty="0"/>
          </a:p>
        </p:txBody>
      </p:sp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8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Тема82</Template>
  <TotalTime>1025</TotalTime>
  <Words>42</Words>
  <Application>Microsoft Office PowerPoint</Application>
  <PresentationFormat>Экран (4:3)</PresentationFormat>
  <Paragraphs>16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Тема82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 Е А Т Р</dc:title>
  <cp:lastModifiedBy>User</cp:lastModifiedBy>
  <cp:revision>263</cp:revision>
  <dcterms:modified xsi:type="dcterms:W3CDTF">2022-11-18T07:39:49Z</dcterms:modified>
</cp:coreProperties>
</file>