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7" r:id="rId5"/>
    <p:sldId id="261" r:id="rId6"/>
    <p:sldId id="262" r:id="rId7"/>
    <p:sldId id="263" r:id="rId8"/>
    <p:sldId id="264" r:id="rId9"/>
    <p:sldId id="27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афаэль Абдуллин" initials="РА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6CB5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ED6E65-F4FE-4F78-AA26-A8ABE43F885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FBDF67-8FAF-4529-AAC3-6568625808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5AE4ACE-2A2B-5C4E-B1DF-C3FFDB786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70338"/>
            <a:ext cx="12192000" cy="6787662"/>
          </a:xfrm>
        </p:spPr>
        <p:txBody>
          <a:bodyPr>
            <a:normAutofit/>
          </a:bodyPr>
          <a:lstStyle/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 ОБРАЗОВАТЕЛЬНОЕ</a:t>
            </a:r>
          </a:p>
          <a:p>
            <a:pPr algn="ctr"/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pPr algn="ctr"/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КОГАЛЫМА «БЕРЕЗКА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spcBef>
                <a:spcPts val="1200"/>
              </a:spcBef>
              <a:spcAft>
                <a:spcPts val="300"/>
              </a:spcAft>
            </a:pPr>
            <a:r>
              <a:rPr lang="ru-RU" sz="32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3200" b="1" i="0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Тико</a:t>
            </a: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конструированию</a:t>
            </a:r>
          </a:p>
          <a:p>
            <a:pPr indent="450215" algn="ctr">
              <a:spcBef>
                <a:spcPts val="1200"/>
              </a:spcBef>
              <a:spcAft>
                <a:spcPts val="300"/>
              </a:spcAft>
            </a:pPr>
            <a:r>
              <a:rPr lang="ru-RU" sz="32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«Город Мастеров»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x-none" sz="32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ts val="384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ПОДГОТОВИЛА:                                                                                                                                                                                                                АБДУЛЛИНА И.Н.</a:t>
            </a:r>
          </a:p>
        </p:txBody>
      </p:sp>
    </p:spTree>
    <p:extLst>
      <p:ext uri="{BB962C8B-B14F-4D97-AF65-F5344CB8AC3E}">
        <p14:creationId xmlns:p14="http://schemas.microsoft.com/office/powerpoint/2010/main" val="767385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xmlns="" id="{9D8FAF1E-F04E-A0F0-8195-CC9B44B46A81}"/>
              </a:ext>
            </a:extLst>
          </p:cNvPr>
          <p:cNvSpPr txBox="1"/>
          <p:nvPr/>
        </p:nvSpPr>
        <p:spPr>
          <a:xfrm>
            <a:off x="3252669" y="857749"/>
            <a:ext cx="4179210" cy="452431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r>
              <a:rPr lang="ru-RU" sz="1800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ТИКО - это мир фантазий!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идей, разнообразий.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Изучая схемы в нём,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получиться дом.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мы построим замок,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живёт большой дракон.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принцессу сторожит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огнём на всех рычит.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ТИКО, руки развивает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мечтать нам не мешает.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скажу про ТИКО я</a:t>
            </a:r>
            <a:b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33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лучшая игра!</a:t>
            </a:r>
            <a:endParaRPr lang="ru-RU" sz="24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41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EDAE0C5-6CC0-0A7D-EF41-802D2FBBEF24}"/>
              </a:ext>
            </a:extLst>
          </p:cNvPr>
          <p:cNvSpPr txBox="1"/>
          <p:nvPr/>
        </p:nvSpPr>
        <p:spPr>
          <a:xfrm>
            <a:off x="1477108" y="685800"/>
            <a:ext cx="9513277" cy="5306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sz="1800" dirty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1800" dirty="0"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Конструирование – процесс творческий, осуществляемый через самостоятельную или совместную деятельность педагога и детей, детей друг с другом, позволяющий провести интересно и с пользой время в детском саду и дома. Проект направлен на развитие конструкторской деятельности, на обеспечение понимания математических понятий, на приобретение практических навыков самостоятельной деятельности.</a:t>
            </a:r>
            <a:endParaRPr lang="ru-RU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логических заданий и тематического моделирования позволяет педагогам и родителям формировать, развивать, корректировать у дошкольников пространственные и зрительные представления, а также поможет детям легко, в игровой форме освоить математические понятия и сформировать универсальные логические действия.</a:t>
            </a:r>
            <a:endParaRPr lang="ru-RU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Отличительной особенностью данного проекта является то, что в качестве основной содержательной базы предлагается формирование у дошкольников элементарных знаний и представлений из области геометрии. Выбор данного содержания обусловлен необходимостью формирования у дошкольников пространственного и логического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4058628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794A396-BEAC-EA40-3D01-96F99011BDF8}"/>
              </a:ext>
            </a:extLst>
          </p:cNvPr>
          <p:cNvSpPr txBox="1"/>
          <p:nvPr/>
        </p:nvSpPr>
        <p:spPr>
          <a:xfrm>
            <a:off x="1424354" y="615463"/>
            <a:ext cx="5506916" cy="4624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spcBef>
                <a:spcPts val="1200"/>
              </a:spcBef>
              <a:spcAft>
                <a:spcPts val="300"/>
              </a:spcAft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ОБЩИЕ СВЕДЕНИЯ О ПРОЕКТЕ</a:t>
            </a:r>
            <a:endParaRPr lang="ru-RU" sz="2000" b="1" i="1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Bef>
                <a:spcPts val="1200"/>
              </a:spcBef>
              <a:spcAft>
                <a:spcPts val="300"/>
              </a:spcAft>
            </a:pPr>
            <a:r>
              <a:rPr lang="x-none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 проекта: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познавательно-      исследовательский</a:t>
            </a:r>
          </a:p>
          <a:p>
            <a:pPr indent="450215">
              <a:spcBef>
                <a:spcPts val="1200"/>
              </a:spcBef>
              <a:spcAft>
                <a:spcPts val="300"/>
              </a:spcAft>
            </a:pP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Место реализации: МАДОУ «БЕРЕЗКА»</a:t>
            </a:r>
          </a:p>
          <a:p>
            <a:pPr marL="179705" indent="450215">
              <a:spcAft>
                <a:spcPts val="600"/>
              </a:spcAft>
            </a:pPr>
            <a:r>
              <a:rPr lang="ru-RU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виду деятельности: творческий</a:t>
            </a:r>
          </a:p>
          <a:p>
            <a:pPr marL="179705" indent="450215">
              <a:spcAft>
                <a:spcPts val="600"/>
              </a:spcAft>
            </a:pP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продолжительности :краткосрочный</a:t>
            </a:r>
            <a:endParaRPr lang="ru-RU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9705" indent="450215">
              <a:spcAft>
                <a:spcPts val="600"/>
              </a:spcAft>
            </a:pP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форме реализации : групповой</a:t>
            </a:r>
            <a:endParaRPr lang="ru-RU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/>
            <a:r>
              <a:rPr lang="ru-RU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 проекта: дети старшего дошкольного возраста, родители, воспитатель, инструктор по труду .</a:t>
            </a:r>
          </a:p>
          <a:p>
            <a:pPr indent="450215"/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область : «Познавательное развитие»</a:t>
            </a:r>
          </a:p>
          <a:p>
            <a:pPr indent="450215"/>
            <a:r>
              <a:rPr lang="ru-RU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Область интеграции: речевое развитие, познавательное развитие, физическое развития </a:t>
            </a:r>
          </a:p>
        </p:txBody>
      </p:sp>
    </p:spTree>
    <p:extLst>
      <p:ext uri="{BB962C8B-B14F-4D97-AF65-F5344CB8AC3E}">
        <p14:creationId xmlns:p14="http://schemas.microsoft.com/office/powerpoint/2010/main" val="1200509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178174B-70DC-184D-CBD0-F9CFC578FB57}"/>
              </a:ext>
            </a:extLst>
          </p:cNvPr>
          <p:cNvSpPr txBox="1"/>
          <p:nvPr/>
        </p:nvSpPr>
        <p:spPr>
          <a:xfrm>
            <a:off x="1037492" y="531136"/>
            <a:ext cx="10234246" cy="5750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Задачи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ts val="1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у дошкольников интереса к моделированию</a:t>
            </a:r>
          </a:p>
          <a:p>
            <a:pPr>
              <a:lnSpc>
                <a:spcPts val="1000"/>
              </a:lnSpc>
              <a:spcAft>
                <a:spcPts val="120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конструированию;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овладение навыками пространственного ориентирования;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вовлечение воспитанников в активную творческую</a:t>
            </a:r>
          </a:p>
          <a:p>
            <a:pPr>
              <a:lnSpc>
                <a:spcPts val="1000"/>
              </a:lnSpc>
              <a:spcAft>
                <a:spcPts val="12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деятельностью;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предпосылок учебной деятельности: умение и желание трудиться и сотрудничать с другими, выполнять задания в соответствии с инструкцией и поставленной целью, доводить начатое дело до конца, планировать будущую работу;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психических процессов (восприятия, памяти, воображения, мышления, речи) и приемов умственной деятельности (анализ, синтез, сравнение, классификация и обобщение);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регулятивной структуры деятельности (целеполагание, прогнозирование, планирование, контроль, коррекция и оценка действий и результатов деятельности в соответствии с поставленной целью);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сенсомоторных процессов (глазомера, руки ) через формирование практических умений;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рук, стимулируя речевое развитие и умственные способности;  развитие воображения, умения фантазировать.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553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178B323F-D5D3-68F5-5946-BADD2C91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154" y="365125"/>
            <a:ext cx="10386646" cy="93613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Методы и приемы работы с конструктором ТИКО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9F920B39-922F-E012-E0C6-FDD4238717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477108" y="1090245"/>
            <a:ext cx="9876692" cy="50867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Наглядный:</a:t>
            </a:r>
          </a:p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готовых построек</a:t>
            </a:r>
          </a:p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демонстрация способов крепления</a:t>
            </a:r>
          </a:p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подбора деталей по размеру, форме, цвету.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Словесный:</a:t>
            </a:r>
          </a:p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Краткое описание и объяснение действий</a:t>
            </a:r>
          </a:p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сопровождение и демонстрация образцов, разных вариантов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моделей.</a:t>
            </a:r>
            <a:endParaRPr lang="ru-RU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Практический:</a:t>
            </a:r>
          </a:p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детьми на практике полученных знаний и увиденных приемов работы.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  <a:r>
              <a:rPr lang="ru-RU" sz="18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сюжета игр для организации детской деятельности, персонажей для обыгрывания сюжета</a:t>
            </a:r>
            <a:endParaRPr lang="ru-RU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944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11347F-1B1D-E6E2-797A-F9B81D609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631" y="768351"/>
            <a:ext cx="8352692" cy="72634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   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ЭТАП.ПОДГОТОВИТЕЛЬНЫЙ ЭТАП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D09C6AE-4B64-FF1E-9F50-02DED20C1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0200" y="2022231"/>
            <a:ext cx="9038492" cy="406742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формулировка проблемы проекта, целей и задач, определение продукта проекта; составление плана образовательной работы.</a:t>
            </a:r>
          </a:p>
          <a:p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Изучить возможность применения технологии ТИКО - моделирования в образовательном процессе дошкольного образования школы.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434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8079BC-CAF3-6864-8626-75C4ED5E1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538" y="768351"/>
            <a:ext cx="8651631" cy="65600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  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ЭТАП.ПРАКТИЧЕСКИЙ ЭТАП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B8DEA8F-E96C-3C9F-F1F8-F3C26CCD9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4692" y="1635369"/>
            <a:ext cx="9026770" cy="429064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плана образовательной работы.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по реализации проекта проводится в соответствии с принципами ФГОС ДО, т.е. учитываются индивидуальные и возрастные особенности детей, принцип интеграции образовательных областей.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Кружок «ТИКО-Фантазер»,  самостоятельная деятельность детей.</a:t>
            </a:r>
            <a:endParaRPr lang="ru-RU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Проведение соревнований, экскурсионных мероприятий, выставок, образовательных событий и т.д..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65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861FDB98-4629-C9AC-23FE-83E9AAAAE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896" y="365125"/>
            <a:ext cx="9934903" cy="127448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      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      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КОНТРОЛЬНО-АНАЛИТИЧЕСКИЙ     ЭТАП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8312ADA-692E-4EA0-8CA2-CBE1D4389159}"/>
              </a:ext>
            </a:extLst>
          </p:cNvPr>
          <p:cNvSpPr txBox="1"/>
          <p:nvPr/>
        </p:nvSpPr>
        <p:spPr>
          <a:xfrm>
            <a:off x="1623849" y="1945455"/>
            <a:ext cx="737826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Цель :Обобщение полученных результатов.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7562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348</TotalTime>
  <Words>518</Words>
  <Application>Microsoft Office PowerPoint</Application>
  <PresentationFormat>Произвольный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Методы и приемы работы с конструктором ТИКО</vt:lpstr>
      <vt:lpstr>    1 ЭТАП.ПОДГОТОВИТЕЛЬНЫЙ ЭТАП</vt:lpstr>
      <vt:lpstr>   2 ЭТАП.ПРАКТИЧЕСКИЙ ЭТАП</vt:lpstr>
      <vt:lpstr>               3 ЭТАП. КОНТРОЛЬНО-АНАЛИТИЧЕСКИЙ     ЭТАП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Рафаэль Абдуллин</dc:creator>
  <cp:lastModifiedBy>Пользователь</cp:lastModifiedBy>
  <cp:revision>11</cp:revision>
  <dcterms:created xsi:type="dcterms:W3CDTF">2022-08-31T20:56:04Z</dcterms:created>
  <dcterms:modified xsi:type="dcterms:W3CDTF">2022-11-18T08:58:59Z</dcterms:modified>
</cp:coreProperties>
</file>