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62" r:id="rId3"/>
    <p:sldId id="264" r:id="rId4"/>
    <p:sldId id="263" r:id="rId5"/>
    <p:sldId id="257" r:id="rId6"/>
    <p:sldId id="258" r:id="rId7"/>
    <p:sldId id="261" r:id="rId8"/>
    <p:sldId id="259" r:id="rId9"/>
    <p:sldId id="260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24EB5-41A7-4E31-9EDA-7865962F26CB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35852-B0BC-42D0-ADD5-3DADA48D13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7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35852-B0BC-42D0-ADD5-3DADA48D13E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110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35852-B0BC-42D0-ADD5-3DADA48D13E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05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348464" cy="2304256"/>
          </a:xfrm>
        </p:spPr>
        <p:txBody>
          <a:bodyPr/>
          <a:lstStyle/>
          <a:p>
            <a:r>
              <a:rPr lang="ru-RU" sz="4800" dirty="0" smtClean="0"/>
              <a:t>Отчет о летней оздоровительной работе</a:t>
            </a:r>
            <a:br>
              <a:rPr lang="ru-RU" sz="4800" dirty="0" smtClean="0"/>
            </a:br>
            <a:r>
              <a:rPr lang="ru-RU" sz="4800" dirty="0" smtClean="0"/>
              <a:t>по проекту «Путешествие в страну сказок»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86104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Причулымский детский сад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916238" y="2644775"/>
            <a:ext cx="33115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9600" b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endParaRPr lang="ru-RU" altLang="ru-RU" sz="9600" b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0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allpaper_summer2009_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583" y="116632"/>
            <a:ext cx="8229600" cy="1440160"/>
          </a:xfrm>
        </p:spPr>
        <p:txBody>
          <a:bodyPr/>
          <a:lstStyle/>
          <a:p>
            <a:r>
              <a:rPr lang="ru-RU" dirty="0" smtClean="0"/>
              <a:t>«Народные игры на летней площадке»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44824"/>
            <a:ext cx="8100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— это только счастье,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— у людей одна.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дружбой не страшны ненастья,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дружбой — жизнь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полна.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821" y="3319498"/>
            <a:ext cx="5251917" cy="336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allpaper_summer2009_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583" y="116632"/>
            <a:ext cx="8229600" cy="144016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>
                <a:effectLst/>
                <a:latin typeface="Calibri"/>
              </a:rPr>
              <a:t>Итоги и выводы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844824"/>
            <a:ext cx="2088232" cy="43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766" y="1556792"/>
            <a:ext cx="8213650" cy="3888432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sz="2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основании полученных результатов и отзывов родительского сообщества, мы можем сделать вывод, что летняя оздоровительная работа </a:t>
            </a:r>
            <a:r>
              <a:rPr lang="ru-RU" sz="27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7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Причулымского</a:t>
            </a:r>
            <a:r>
              <a:rPr lang="ru-RU" sz="27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27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сада </a:t>
            </a:r>
            <a:r>
              <a:rPr lang="ru-RU" sz="2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проведена успешно.</a:t>
            </a:r>
          </a:p>
          <a:p>
            <a:pPr lvl="0" algn="just"/>
            <a:r>
              <a:rPr lang="ru-RU" sz="2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планах работы ДОУ необходимо продолжить активизацию педагогов на укрепление и оздоровление детского организма, непрестанно проводить пропаганду здорового образа жизни и вызывать интерес у родителей к совместной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29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-4080748"/>
            <a:ext cx="8136904" cy="1079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Задачи проекта:</a:t>
            </a:r>
            <a:endParaRPr lang="ru-RU" sz="2800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endParaRPr lang="ru-RU" b="1" u="sng" dirty="0" smtClean="0">
              <a:latin typeface="Times New Roman"/>
              <a:ea typeface="Times New Roman"/>
            </a:endParaRPr>
          </a:p>
          <a:p>
            <a:pPr marL="342900" lvl="0" indent="-342900" algn="ctr">
              <a:spcAft>
                <a:spcPts val="0"/>
              </a:spcAft>
              <a:tabLst>
                <a:tab pos="457200" algn="l"/>
              </a:tabLst>
            </a:pPr>
            <a:r>
              <a:rPr lang="ru-RU" sz="2400" b="1" u="sng" dirty="0" smtClean="0">
                <a:latin typeface="Times New Roman"/>
                <a:ea typeface="Times New Roman"/>
              </a:rPr>
              <a:t>ОЗДОРОВИТЕЛЬНЫЕ: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Times New Roman"/>
                <a:ea typeface="Times New Roman"/>
              </a:rPr>
              <a:t>- </a:t>
            </a:r>
            <a:r>
              <a:rPr lang="ru-RU" sz="36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 </a:t>
            </a:r>
            <a:r>
              <a:rPr lang="ru-RU" sz="36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формировать у детей потребность к здоровому образу жизни;</a:t>
            </a:r>
            <a:endParaRPr lang="ru-RU" sz="36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расширять </a:t>
            </a:r>
            <a:r>
              <a:rPr lang="ru-RU" sz="36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представление детей о видах закаливания.</a:t>
            </a:r>
            <a:endParaRPr lang="ru-RU" sz="36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 </a:t>
            </a:r>
            <a:r>
              <a:rPr lang="ru-RU" sz="36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развивать двигательные умения и навыки у детей;</a:t>
            </a:r>
            <a:endParaRPr lang="ru-RU" sz="36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 marL="228600" algn="just"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49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-1464647"/>
            <a:ext cx="8280920" cy="6539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tabLst>
                <a:tab pos="457200" algn="l"/>
              </a:tabLst>
            </a:pPr>
            <a:endParaRPr lang="ru-RU" b="1" u="sng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tabLst>
                <a:tab pos="457200" algn="l"/>
              </a:tabLst>
            </a:pPr>
            <a:endParaRPr lang="ru-RU" b="1" u="sng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tabLst>
                <a:tab pos="457200" algn="l"/>
              </a:tabLst>
            </a:pPr>
            <a:endParaRPr lang="ru-RU" b="1" u="sng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tabLst>
                <a:tab pos="457200" algn="l"/>
              </a:tabLst>
            </a:pPr>
            <a:endParaRPr lang="ru-RU" b="1" u="sng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tabLst>
                <a:tab pos="457200" algn="l"/>
              </a:tabLst>
            </a:pPr>
            <a:endParaRPr lang="ru-RU" b="1" u="sng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tabLst>
                <a:tab pos="457200" algn="l"/>
              </a:tabLst>
            </a:pPr>
            <a:endParaRPr lang="ru-RU" b="1" u="sng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ctr">
              <a:tabLst>
                <a:tab pos="457200" algn="l"/>
              </a:tabLst>
            </a:pPr>
            <a:r>
              <a:rPr lang="ru-RU" sz="2800" b="1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ОБРАЗОВАТЕЛЬНЫЕ:</a:t>
            </a:r>
          </a:p>
          <a:p>
            <a:pPr marL="342900" lvl="0" indent="-342900" algn="ctr">
              <a:tabLst>
                <a:tab pos="457200" algn="l"/>
              </a:tabLst>
            </a:pP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побуждать </a:t>
            </a:r>
            <a:r>
              <a:rPr lang="ru-RU" sz="24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интерес к предлагаемой деятельности;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</a:t>
            </a:r>
            <a:r>
              <a:rPr lang="ru-RU" sz="24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развивать речь, воображение и мышление.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 marL="228600" lvl="0" algn="ctr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sz="2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В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ОСПИТАТЕЛЬНЫЕ</a:t>
            </a:r>
            <a:r>
              <a:rPr lang="ru-RU" sz="2800" b="1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:</a:t>
            </a:r>
          </a:p>
          <a:p>
            <a:pPr marL="228600" lvl="0" algn="ctr"/>
            <a:endParaRPr lang="ru-RU" sz="2800" b="1" u="sng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воспитывать </a:t>
            </a:r>
            <a:r>
              <a:rPr lang="ru-RU" sz="24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у детей любовь ко всему живому;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</a:t>
            </a:r>
            <a:r>
              <a:rPr lang="ru-RU" sz="24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прививать детям культуры безлопастного поведения;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kern="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- </a:t>
            </a:r>
            <a:r>
              <a:rPr lang="ru-RU" sz="24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привлечение родителей к участию в воспитательном процессе на основе сотрудничества.</a:t>
            </a:r>
            <a:endParaRPr lang="ru-RU" sz="2000" kern="50" dirty="0">
              <a:solidFill>
                <a:srgbClr val="000000"/>
              </a:solidFill>
              <a:effectLst/>
              <a:latin typeface="Liberation Serif"/>
              <a:ea typeface="Times New Roman" panose="02020603050405020304" pitchFamily="18" charset="0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190133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305342"/>
            <a:ext cx="8640960" cy="5283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tabLst>
                <a:tab pos="457200" algn="l"/>
              </a:tabLst>
            </a:pPr>
            <a:r>
              <a:rPr lang="ru-RU" sz="2400" b="1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ОЖИДАЕМЫЕ РЕЗУЛЬТАТЫ:</a:t>
            </a:r>
          </a:p>
          <a:p>
            <a:pPr marL="342900" lvl="0" indent="-342900" algn="ctr">
              <a:tabLst>
                <a:tab pos="457200" algn="l"/>
              </a:tabLst>
            </a:pP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1. Улучшение состояния физического и психического здоровья детей.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2. Развитие у детей познавательной активности, творческих способностей, коммуникативных навыков.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3. Приобретение новых знаний и впечатлений об окружающем мире.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4. Инсценировать при помощи педагога сказки: "Теремок", "Репка", "Курочка ряба" и др.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5. Оптимизация сотрудничества с родителями.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6. Повышение профессионального мастерства педагога.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kern="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Liberation Serif"/>
              </a:rPr>
              <a:t>7. Привитие детям экологической культуры</a:t>
            </a:r>
            <a:endParaRPr lang="ru-RU" sz="2000" kern="50" dirty="0">
              <a:solidFill>
                <a:srgbClr val="000000"/>
              </a:solidFill>
              <a:latin typeface="Liberation Serif"/>
              <a:ea typeface="Times New Roman" panose="02020603050405020304" pitchFamily="18" charset="0"/>
              <a:cs typeface="Liberation Serif"/>
            </a:endParaRPr>
          </a:p>
          <a:p>
            <a:pPr marL="228600" lvl="0" algn="just"/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980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784976" cy="1456184"/>
          </a:xfrm>
        </p:spPr>
        <p:txBody>
          <a:bodyPr/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«Путешествие в лето»</a:t>
            </a:r>
            <a:br>
              <a:rPr lang="ru-RU" sz="4800" dirty="0" smtClean="0"/>
            </a:br>
            <a:r>
              <a:rPr lang="ru-RU" sz="4800" dirty="0" smtClean="0"/>
              <a:t>Игра «Цыплята и лиса»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4149080"/>
            <a:ext cx="42839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000" b="1" dirty="0" smtClean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latin typeface="Calibri"/>
                <a:ea typeface="Calibri"/>
                <a:cs typeface="Times New Roman"/>
              </a:rPr>
              <a:t>Здравствуй лето! речка и песок,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  <a:t>Здравствуй небо ясное.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latin typeface="Calibri"/>
                <a:ea typeface="Calibri"/>
                <a:cs typeface="Times New Roman"/>
              </a:rPr>
              <a:t>Здравствуй лето красное.</a:t>
            </a:r>
          </a:p>
          <a:p>
            <a:pPr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1022" y="2943037"/>
            <a:ext cx="3940124" cy="295509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040" y="1702468"/>
            <a:ext cx="3308185" cy="248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7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664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7951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4800" dirty="0" smtClean="0"/>
              <a:t>Праздник «Поляна сказок»»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581128"/>
            <a:ext cx="3707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В мире много сказок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Грустных и смешных,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И прожить на свете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Нам нельзя без них.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3394472" cy="4525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583" y="1196752"/>
            <a:ext cx="2316400" cy="308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67936" cy="1600200"/>
          </a:xfrm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«Неделя здоровья»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быть здоровым.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600200"/>
            <a:ext cx="3106688" cy="45651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мальчик любит мыло и зубной порошок.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мальчик очень милый, поступает хорошо.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в грязь залез и в рад, что грязна рубаха.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такого говорят: «Он плохой.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Неряха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00" y="1988840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3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579296" cy="1224136"/>
          </a:xfrm>
        </p:spPr>
        <p:txBody>
          <a:bodyPr/>
          <a:lstStyle/>
          <a:p>
            <a:r>
              <a:rPr lang="ru-RU" dirty="0" smtClean="0"/>
              <a:t>«Здоровья дарит Айболит»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772816"/>
            <a:ext cx="6228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3C3C3C"/>
                </a:solidFill>
                <a:latin typeface="Noto Serif"/>
              </a:rPr>
              <a:t>Всех излечит, исцелит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3C3C3C"/>
                </a:solidFill>
                <a:latin typeface="Noto Serif"/>
              </a:rPr>
              <a:t>Добрый доктор Айболит!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588" y="2924944"/>
            <a:ext cx="4450823" cy="333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4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allpaper_summer2009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583" y="116632"/>
            <a:ext cx="8229600" cy="1440160"/>
          </a:xfrm>
        </p:spPr>
        <p:txBody>
          <a:bodyPr/>
          <a:lstStyle/>
          <a:p>
            <a:r>
              <a:rPr lang="ru-RU" dirty="0" smtClean="0"/>
              <a:t>«Народные игры на летней площадке»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84482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— это только счастье,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— у людей одна.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дружбой не страшны ненастья,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дружбой — жизнь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полна.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66" y="1556792"/>
            <a:ext cx="3692228" cy="27691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91933" y="3522815"/>
            <a:ext cx="3974176" cy="29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395</TotalTime>
  <Words>231</Words>
  <Application>Microsoft Office PowerPoint</Application>
  <PresentationFormat>Экран (4:3)</PresentationFormat>
  <Paragraphs>81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arial</vt:lpstr>
      <vt:lpstr>Calibri</vt:lpstr>
      <vt:lpstr>Century Gothic</vt:lpstr>
      <vt:lpstr>Courier New</vt:lpstr>
      <vt:lpstr>Liberation Serif</vt:lpstr>
      <vt:lpstr>Noto Serif</vt:lpstr>
      <vt:lpstr>Palatino Linotype</vt:lpstr>
      <vt:lpstr>Times New Roman</vt:lpstr>
      <vt:lpstr>Исполнительная</vt:lpstr>
      <vt:lpstr>Отчет о летней оздоровительной работе по проекту «Путешествие в страну сказок» </vt:lpstr>
      <vt:lpstr>Презентация PowerPoint</vt:lpstr>
      <vt:lpstr>Презентация PowerPoint</vt:lpstr>
      <vt:lpstr>Презентация PowerPoint</vt:lpstr>
      <vt:lpstr>     «Путешествие в лето» Игра «Цыплята и лиса»</vt:lpstr>
      <vt:lpstr> «Праздник «Поляна сказок»»</vt:lpstr>
      <vt:lpstr>«Неделя здоровья» Чтобы быть здоровым.</vt:lpstr>
      <vt:lpstr>«Здоровья дарит Айболит»</vt:lpstr>
      <vt:lpstr>«Народные игры на летней площадке»</vt:lpstr>
      <vt:lpstr>«Народные игры на летней площадке»</vt:lpstr>
      <vt:lpstr>«Итоги и выводы»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летней оздоровительной работе</dc:title>
  <dc:creator>Ксения</dc:creator>
  <cp:lastModifiedBy>Lenovo</cp:lastModifiedBy>
  <cp:revision>22</cp:revision>
  <dcterms:created xsi:type="dcterms:W3CDTF">2018-08-30T04:51:01Z</dcterms:created>
  <dcterms:modified xsi:type="dcterms:W3CDTF">2022-11-18T07:45:02Z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463607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