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66" r:id="rId17"/>
    <p:sldId id="267" r:id="rId18"/>
    <p:sldId id="261" r:id="rId19"/>
    <p:sldId id="262" r:id="rId20"/>
    <p:sldId id="277" r:id="rId21"/>
    <p:sldId id="278" r:id="rId22"/>
    <p:sldId id="26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47" autoAdjust="0"/>
    <p:restoredTop sz="94707" autoAdjust="0"/>
  </p:normalViewPr>
  <p:slideViewPr>
    <p:cSldViewPr>
      <p:cViewPr varScale="1">
        <p:scale>
          <a:sx n="106" d="100"/>
          <a:sy n="106" d="100"/>
        </p:scale>
        <p:origin x="225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2CED00-5748-4F51-ABCF-5CC9AF59ECEA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/>
      <dgm:spPr/>
      <dgm:t>
        <a:bodyPr/>
        <a:lstStyle/>
        <a:p>
          <a:endParaRPr lang="ru-RU"/>
        </a:p>
      </dgm:t>
    </dgm:pt>
    <dgm:pt modelId="{9FF111F9-9B12-4686-A6F9-2D1882891DA7}">
      <dgm:prSet/>
      <dgm:spPr/>
      <dgm:t>
        <a:bodyPr/>
        <a:lstStyle/>
        <a:p>
          <a:pPr rtl="0"/>
          <a:r>
            <a:rPr lang="ru-RU" dirty="0" smtClean="0"/>
            <a:t>Функциональная грамотность – это </a:t>
          </a:r>
          <a:r>
            <a:rPr lang="ru-RU" b="1" dirty="0" smtClean="0"/>
            <a:t>способность применять приобретённые знания, умения и навыки для решения жизненных задач в различных сферах</a:t>
          </a:r>
          <a:r>
            <a:rPr lang="ru-RU" dirty="0" smtClean="0"/>
            <a:t>. Её смысл – в </a:t>
          </a:r>
          <a:r>
            <a:rPr lang="ru-RU" dirty="0" err="1" smtClean="0"/>
            <a:t>метапредметности</a:t>
          </a:r>
          <a:r>
            <a:rPr lang="ru-RU" dirty="0" smtClean="0"/>
            <a:t>, в осознанном выходе за границы конкретного предмета, а точнее – синтезировании всех предметных знаний для решения конкретной задачи.</a:t>
          </a:r>
          <a:endParaRPr lang="ru-RU" dirty="0"/>
        </a:p>
      </dgm:t>
    </dgm:pt>
    <dgm:pt modelId="{03ED02E3-84BC-49D9-9D0D-C650BE6B37B6}" type="parTrans" cxnId="{640321C1-EB73-4B68-8C5F-1C2C6FE78A28}">
      <dgm:prSet/>
      <dgm:spPr/>
      <dgm:t>
        <a:bodyPr/>
        <a:lstStyle/>
        <a:p>
          <a:endParaRPr lang="ru-RU"/>
        </a:p>
      </dgm:t>
    </dgm:pt>
    <dgm:pt modelId="{B4A6D9DB-3536-4709-8946-82EE91F00F69}" type="sibTrans" cxnId="{640321C1-EB73-4B68-8C5F-1C2C6FE78A28}">
      <dgm:prSet/>
      <dgm:spPr/>
      <dgm:t>
        <a:bodyPr/>
        <a:lstStyle/>
        <a:p>
          <a:endParaRPr lang="ru-RU"/>
        </a:p>
      </dgm:t>
    </dgm:pt>
    <dgm:pt modelId="{35907683-6865-4D38-9323-4855FF905514}" type="pres">
      <dgm:prSet presAssocID="{222CED00-5748-4F51-ABCF-5CC9AF59ECEA}" presName="linear" presStyleCnt="0">
        <dgm:presLayoutVars>
          <dgm:animLvl val="lvl"/>
          <dgm:resizeHandles val="exact"/>
        </dgm:presLayoutVars>
      </dgm:prSet>
      <dgm:spPr/>
    </dgm:pt>
    <dgm:pt modelId="{13C36983-4EC6-4034-BE52-DA597EE6B685}" type="pres">
      <dgm:prSet presAssocID="{9FF111F9-9B12-4686-A6F9-2D1882891DA7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40321C1-EB73-4B68-8C5F-1C2C6FE78A28}" srcId="{222CED00-5748-4F51-ABCF-5CC9AF59ECEA}" destId="{9FF111F9-9B12-4686-A6F9-2D1882891DA7}" srcOrd="0" destOrd="0" parTransId="{03ED02E3-84BC-49D9-9D0D-C650BE6B37B6}" sibTransId="{B4A6D9DB-3536-4709-8946-82EE91F00F69}"/>
    <dgm:cxn modelId="{CCEC7E40-FCBE-4635-85D0-2B87CB08670F}" type="presOf" srcId="{222CED00-5748-4F51-ABCF-5CC9AF59ECEA}" destId="{35907683-6865-4D38-9323-4855FF905514}" srcOrd="0" destOrd="0" presId="urn:microsoft.com/office/officeart/2005/8/layout/vList2"/>
    <dgm:cxn modelId="{C4A91B39-1539-4674-ACBB-A3BCD56C6941}" type="presOf" srcId="{9FF111F9-9B12-4686-A6F9-2D1882891DA7}" destId="{13C36983-4EC6-4034-BE52-DA597EE6B685}" srcOrd="0" destOrd="0" presId="urn:microsoft.com/office/officeart/2005/8/layout/vList2"/>
    <dgm:cxn modelId="{86EB3952-D68B-46C2-9B69-1496389D68F5}" type="presParOf" srcId="{35907683-6865-4D38-9323-4855FF905514}" destId="{13C36983-4EC6-4034-BE52-DA597EE6B68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4E57B5-6B9E-4A97-9545-669E4E3406C4}" type="doc">
      <dgm:prSet loTypeId="urn:microsoft.com/office/officeart/2005/8/layout/hList2" loCatId="relationship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5B46B5FF-E5A7-4C7C-8C31-59C6033DECA2}">
      <dgm:prSet phldrT="[Текст]" custT="1"/>
      <dgm:spPr/>
      <dgm:t>
        <a:bodyPr/>
        <a:lstStyle/>
        <a:p>
          <a:r>
            <a:rPr lang="ru-RU" sz="2000" smtClean="0">
              <a:ln w="3175"/>
            </a:rPr>
            <a:t>Функциональная грамотность </a:t>
          </a:r>
          <a:endParaRPr lang="ru-RU" sz="2000" dirty="0">
            <a:ln w="3175"/>
          </a:endParaRPr>
        </a:p>
      </dgm:t>
    </dgm:pt>
    <dgm:pt modelId="{D435A0EF-A794-4B80-9C9D-7377968672EC}" type="parTrans" cxnId="{5533CBD7-DAA4-47E4-AB63-F6BAE956B37A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9E9D7D1B-E661-4AED-88F6-02469780B0C2}" type="sibTrans" cxnId="{5533CBD7-DAA4-47E4-AB63-F6BAE956B37A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B38A407C-264C-4E4B-AE67-AC0A15C8DEEE}">
      <dgm:prSet phldrT="[Текст]" custT="1"/>
      <dgm:spPr/>
      <dgm:t>
        <a:bodyPr/>
        <a:lstStyle/>
        <a:p>
          <a:r>
            <a:rPr lang="ru-RU" sz="2400" smtClean="0">
              <a:ln w="3175"/>
            </a:rPr>
            <a:t>Математическая</a:t>
          </a:r>
          <a:endParaRPr lang="ru-RU" sz="2400" dirty="0">
            <a:ln w="3175"/>
          </a:endParaRPr>
        </a:p>
      </dgm:t>
    </dgm:pt>
    <dgm:pt modelId="{C7A8E748-F9EE-46DE-A999-203A56EB6974}" type="parTrans" cxnId="{111F5A91-231A-46DB-B8FD-48C1D29672C2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62F2FCF1-0C49-446D-80B3-ECF30B06DAA4}" type="sibTrans" cxnId="{111F5A91-231A-46DB-B8FD-48C1D29672C2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94E19B94-A1FC-42E1-8464-85893EDAD699}">
      <dgm:prSet phldrT="[Текст]" custT="1"/>
      <dgm:spPr/>
      <dgm:t>
        <a:bodyPr/>
        <a:lstStyle/>
        <a:p>
          <a:r>
            <a:rPr lang="ru-RU" sz="2400" smtClean="0">
              <a:ln w="3175"/>
            </a:rPr>
            <a:t>Финансовая</a:t>
          </a:r>
          <a:endParaRPr lang="ru-RU" sz="2400" dirty="0">
            <a:ln w="3175"/>
          </a:endParaRPr>
        </a:p>
      </dgm:t>
    </dgm:pt>
    <dgm:pt modelId="{DB12E8E3-9920-4F4F-9F68-52E41B8EFE00}" type="parTrans" cxnId="{82B406AE-1C4A-4FCE-8668-8FA536342DC5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D3505716-C019-4792-8F65-D0FE9B8B2359}" type="sibTrans" cxnId="{82B406AE-1C4A-4FCE-8668-8FA536342DC5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2F791886-0A6D-4526-8A49-430ABA34825A}">
      <dgm:prSet phldrT="[Текст]" custT="1"/>
      <dgm:spPr/>
      <dgm:t>
        <a:bodyPr/>
        <a:lstStyle/>
        <a:p>
          <a:r>
            <a:rPr lang="ru-RU" sz="2400" smtClean="0">
              <a:ln w="3175"/>
            </a:rPr>
            <a:t>Естественнонаучная</a:t>
          </a:r>
          <a:endParaRPr lang="ru-RU" sz="2400" dirty="0">
            <a:ln w="3175"/>
          </a:endParaRPr>
        </a:p>
      </dgm:t>
    </dgm:pt>
    <dgm:pt modelId="{BFE516F9-5372-402B-AD0D-BDF6D23EF6AC}" type="parTrans" cxnId="{89E556A4-6741-433F-819B-3E0C0942C4A4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3A592C32-838B-4330-89A9-57F9B19603B4}" type="sibTrans" cxnId="{89E556A4-6741-433F-819B-3E0C0942C4A4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5F735EAF-AF4F-45EA-96C0-94DF40A98AD6}">
      <dgm:prSet phldrT="[Текст]" custT="1"/>
      <dgm:spPr/>
      <dgm:t>
        <a:bodyPr/>
        <a:lstStyle/>
        <a:p>
          <a:r>
            <a:rPr lang="ru-RU" sz="2400" smtClean="0">
              <a:ln w="3175"/>
            </a:rPr>
            <a:t>Читательская</a:t>
          </a:r>
          <a:endParaRPr lang="ru-RU" sz="2400" dirty="0">
            <a:ln w="3175"/>
          </a:endParaRPr>
        </a:p>
      </dgm:t>
    </dgm:pt>
    <dgm:pt modelId="{4C5A42E2-088C-450E-A508-1AA9FDADEB56}" type="parTrans" cxnId="{B9219AEC-CEFE-4705-9A69-75AC52718EA8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90E3E174-4BE5-43D0-B98C-3810ADF161C2}" type="sibTrans" cxnId="{B9219AEC-CEFE-4705-9A69-75AC52718EA8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4A626996-2FE7-442D-BFE3-4CF9EFB5E085}">
      <dgm:prSet phldrT="[Текст]" custT="1"/>
      <dgm:spPr/>
      <dgm:t>
        <a:bodyPr/>
        <a:lstStyle/>
        <a:p>
          <a:r>
            <a:rPr lang="ru-RU" sz="2400" smtClean="0">
              <a:ln w="3175"/>
            </a:rPr>
            <a:t>Критическое мышление</a:t>
          </a:r>
          <a:endParaRPr lang="ru-RU" sz="2400" dirty="0">
            <a:ln w="3175"/>
          </a:endParaRPr>
        </a:p>
      </dgm:t>
    </dgm:pt>
    <dgm:pt modelId="{D3E75C71-1C09-4A40-9FFE-4393FC52F398}" type="parTrans" cxnId="{C1F11BBE-E04F-44DE-99F0-D4FF2280EA05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C195F81C-2A4F-4532-B97D-BC8CC01CD1EE}" type="sibTrans" cxnId="{C1F11BBE-E04F-44DE-99F0-D4FF2280EA05}">
      <dgm:prSet/>
      <dgm:spPr/>
      <dgm:t>
        <a:bodyPr/>
        <a:lstStyle/>
        <a:p>
          <a:endParaRPr lang="ru-RU" sz="2800">
            <a:ln w="3175"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DF01EF73-EE65-4286-9DE8-A18AFEE62E41}" type="pres">
      <dgm:prSet presAssocID="{E14E57B5-6B9E-4A97-9545-669E4E3406C4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9751674-D210-47CB-B178-C0F4CF9EF7EB}" type="pres">
      <dgm:prSet presAssocID="{5B46B5FF-E5A7-4C7C-8C31-59C6033DECA2}" presName="compositeNode" presStyleCnt="0">
        <dgm:presLayoutVars>
          <dgm:bulletEnabled val="1"/>
        </dgm:presLayoutVars>
      </dgm:prSet>
      <dgm:spPr/>
    </dgm:pt>
    <dgm:pt modelId="{EEB8C399-0422-41A8-953C-FFB2108200A3}" type="pres">
      <dgm:prSet presAssocID="{5B46B5FF-E5A7-4C7C-8C31-59C6033DECA2}" presName="image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2000" r="-62000"/>
          </a:stretch>
        </a:blipFill>
      </dgm:spPr>
      <dgm:t>
        <a:bodyPr/>
        <a:lstStyle/>
        <a:p>
          <a:endParaRPr lang="ru-RU"/>
        </a:p>
      </dgm:t>
    </dgm:pt>
    <dgm:pt modelId="{583E1033-B223-47AC-8E5C-F49B90AEA924}" type="pres">
      <dgm:prSet presAssocID="{5B46B5FF-E5A7-4C7C-8C31-59C6033DECA2}" presName="childNode" presStyleLbl="node1" presStyleIdx="0" presStyleCnt="1" custLinFactNeighborX="3285" custLinFactNeighborY="75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AEC931-FBDA-41CD-8321-8AEA03B14DBD}" type="pres">
      <dgm:prSet presAssocID="{5B46B5FF-E5A7-4C7C-8C31-59C6033DECA2}" presName="parentNode" presStyleLbl="revTx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33CBD7-DAA4-47E4-AB63-F6BAE956B37A}" srcId="{E14E57B5-6B9E-4A97-9545-669E4E3406C4}" destId="{5B46B5FF-E5A7-4C7C-8C31-59C6033DECA2}" srcOrd="0" destOrd="0" parTransId="{D435A0EF-A794-4B80-9C9D-7377968672EC}" sibTransId="{9E9D7D1B-E661-4AED-88F6-02469780B0C2}"/>
    <dgm:cxn modelId="{C6C0367B-C9E5-41E4-B20F-803CE8160AD8}" type="presOf" srcId="{5B46B5FF-E5A7-4C7C-8C31-59C6033DECA2}" destId="{85AEC931-FBDA-41CD-8321-8AEA03B14DBD}" srcOrd="0" destOrd="0" presId="urn:microsoft.com/office/officeart/2005/8/layout/hList2"/>
    <dgm:cxn modelId="{22442E93-66A3-43B6-ADAE-F192E204F95C}" type="presOf" srcId="{5F735EAF-AF4F-45EA-96C0-94DF40A98AD6}" destId="{583E1033-B223-47AC-8E5C-F49B90AEA924}" srcOrd="0" destOrd="3" presId="urn:microsoft.com/office/officeart/2005/8/layout/hList2"/>
    <dgm:cxn modelId="{8FB86049-FD44-428C-B6EA-64B11C68D17A}" type="presOf" srcId="{4A626996-2FE7-442D-BFE3-4CF9EFB5E085}" destId="{583E1033-B223-47AC-8E5C-F49B90AEA924}" srcOrd="0" destOrd="4" presId="urn:microsoft.com/office/officeart/2005/8/layout/hList2"/>
    <dgm:cxn modelId="{864CE44D-D54A-4A2C-BDD3-DB5F7AE8247B}" type="presOf" srcId="{E14E57B5-6B9E-4A97-9545-669E4E3406C4}" destId="{DF01EF73-EE65-4286-9DE8-A18AFEE62E41}" srcOrd="0" destOrd="0" presId="urn:microsoft.com/office/officeart/2005/8/layout/hList2"/>
    <dgm:cxn modelId="{B9219AEC-CEFE-4705-9A69-75AC52718EA8}" srcId="{5B46B5FF-E5A7-4C7C-8C31-59C6033DECA2}" destId="{5F735EAF-AF4F-45EA-96C0-94DF40A98AD6}" srcOrd="3" destOrd="0" parTransId="{4C5A42E2-088C-450E-A508-1AA9FDADEB56}" sibTransId="{90E3E174-4BE5-43D0-B98C-3810ADF161C2}"/>
    <dgm:cxn modelId="{09BD203B-883B-4A13-88A8-60D202E6D5DA}" type="presOf" srcId="{B38A407C-264C-4E4B-AE67-AC0A15C8DEEE}" destId="{583E1033-B223-47AC-8E5C-F49B90AEA924}" srcOrd="0" destOrd="0" presId="urn:microsoft.com/office/officeart/2005/8/layout/hList2"/>
    <dgm:cxn modelId="{89E556A4-6741-433F-819B-3E0C0942C4A4}" srcId="{5B46B5FF-E5A7-4C7C-8C31-59C6033DECA2}" destId="{2F791886-0A6D-4526-8A49-430ABA34825A}" srcOrd="2" destOrd="0" parTransId="{BFE516F9-5372-402B-AD0D-BDF6D23EF6AC}" sibTransId="{3A592C32-838B-4330-89A9-57F9B19603B4}"/>
    <dgm:cxn modelId="{467D5837-EF6D-4977-BE10-B6B30E41B88D}" type="presOf" srcId="{2F791886-0A6D-4526-8A49-430ABA34825A}" destId="{583E1033-B223-47AC-8E5C-F49B90AEA924}" srcOrd="0" destOrd="2" presId="urn:microsoft.com/office/officeart/2005/8/layout/hList2"/>
    <dgm:cxn modelId="{C1F11BBE-E04F-44DE-99F0-D4FF2280EA05}" srcId="{5B46B5FF-E5A7-4C7C-8C31-59C6033DECA2}" destId="{4A626996-2FE7-442D-BFE3-4CF9EFB5E085}" srcOrd="4" destOrd="0" parTransId="{D3E75C71-1C09-4A40-9FFE-4393FC52F398}" sibTransId="{C195F81C-2A4F-4532-B97D-BC8CC01CD1EE}"/>
    <dgm:cxn modelId="{82B406AE-1C4A-4FCE-8668-8FA536342DC5}" srcId="{5B46B5FF-E5A7-4C7C-8C31-59C6033DECA2}" destId="{94E19B94-A1FC-42E1-8464-85893EDAD699}" srcOrd="1" destOrd="0" parTransId="{DB12E8E3-9920-4F4F-9F68-52E41B8EFE00}" sibTransId="{D3505716-C019-4792-8F65-D0FE9B8B2359}"/>
    <dgm:cxn modelId="{3C63F31D-5483-4495-9A76-F941459D5C84}" type="presOf" srcId="{94E19B94-A1FC-42E1-8464-85893EDAD699}" destId="{583E1033-B223-47AC-8E5C-F49B90AEA924}" srcOrd="0" destOrd="1" presId="urn:microsoft.com/office/officeart/2005/8/layout/hList2"/>
    <dgm:cxn modelId="{111F5A91-231A-46DB-B8FD-48C1D29672C2}" srcId="{5B46B5FF-E5A7-4C7C-8C31-59C6033DECA2}" destId="{B38A407C-264C-4E4B-AE67-AC0A15C8DEEE}" srcOrd="0" destOrd="0" parTransId="{C7A8E748-F9EE-46DE-A999-203A56EB6974}" sibTransId="{62F2FCF1-0C49-446D-80B3-ECF30B06DAA4}"/>
    <dgm:cxn modelId="{45EB4592-0D55-49B6-B2EA-505C75A833AA}" type="presParOf" srcId="{DF01EF73-EE65-4286-9DE8-A18AFEE62E41}" destId="{19751674-D210-47CB-B178-C0F4CF9EF7EB}" srcOrd="0" destOrd="0" presId="urn:microsoft.com/office/officeart/2005/8/layout/hList2"/>
    <dgm:cxn modelId="{6ECD3804-6F88-4740-9151-83A6C4269A07}" type="presParOf" srcId="{19751674-D210-47CB-B178-C0F4CF9EF7EB}" destId="{EEB8C399-0422-41A8-953C-FFB2108200A3}" srcOrd="0" destOrd="0" presId="urn:microsoft.com/office/officeart/2005/8/layout/hList2"/>
    <dgm:cxn modelId="{6B74FEC8-08BD-4B17-9109-6DFC7716C0BF}" type="presParOf" srcId="{19751674-D210-47CB-B178-C0F4CF9EF7EB}" destId="{583E1033-B223-47AC-8E5C-F49B90AEA924}" srcOrd="1" destOrd="0" presId="urn:microsoft.com/office/officeart/2005/8/layout/hList2"/>
    <dgm:cxn modelId="{1D78B972-D628-4EBC-BD9E-283B18D773C5}" type="presParOf" srcId="{19751674-D210-47CB-B178-C0F4CF9EF7EB}" destId="{85AEC931-FBDA-41CD-8321-8AEA03B14DBD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6EBC33-8E75-4434-83C4-886B808A0259}" type="doc">
      <dgm:prSet loTypeId="urn:microsoft.com/office/officeart/2005/8/layout/lProcess3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3E1EA4C9-8D17-4D8C-93AA-35609A0B5762}">
      <dgm:prSet custT="1"/>
      <dgm:spPr/>
      <dgm:t>
        <a:bodyPr/>
        <a:lstStyle/>
        <a:p>
          <a:r>
            <a:rPr lang="ru-RU" sz="2400" b="1" i="0" smtClean="0">
              <a:ln/>
            </a:rPr>
            <a:t>Brittle</a:t>
          </a:r>
          <a:endParaRPr lang="ru-RU" sz="2400" b="1" dirty="0">
            <a:ln/>
          </a:endParaRPr>
        </a:p>
      </dgm:t>
    </dgm:pt>
    <dgm:pt modelId="{BE5A43FB-74FD-4F3D-9EE5-E9AEA23EDC85}" type="parTrans" cxnId="{02B0E604-43A0-48A6-B6F1-6AFDE225C66D}">
      <dgm:prSet/>
      <dgm:spPr/>
      <dgm:t>
        <a:bodyPr/>
        <a:lstStyle/>
        <a:p>
          <a:endParaRPr lang="ru-RU"/>
        </a:p>
      </dgm:t>
    </dgm:pt>
    <dgm:pt modelId="{F3C6ABEB-B22C-4ABD-B2A2-BC7FF4B856E8}" type="sibTrans" cxnId="{02B0E604-43A0-48A6-B6F1-6AFDE225C66D}">
      <dgm:prSet/>
      <dgm:spPr/>
      <dgm:t>
        <a:bodyPr/>
        <a:lstStyle/>
        <a:p>
          <a:endParaRPr lang="ru-RU"/>
        </a:p>
      </dgm:t>
    </dgm:pt>
    <dgm:pt modelId="{FFE05AAA-41E1-43A5-AA1F-19D2B00F3DCA}">
      <dgm:prSet custT="1"/>
      <dgm:spPr/>
      <dgm:t>
        <a:bodyPr/>
        <a:lstStyle/>
        <a:p>
          <a:r>
            <a:rPr lang="ru-RU" sz="2400" b="1" i="0" smtClean="0">
              <a:ln/>
            </a:rPr>
            <a:t>Anxious</a:t>
          </a:r>
          <a:endParaRPr lang="ru-RU" sz="2400" b="1" dirty="0">
            <a:ln/>
          </a:endParaRPr>
        </a:p>
      </dgm:t>
    </dgm:pt>
    <dgm:pt modelId="{96DD41CB-BEED-4C66-97B9-1D3DFA07F8D5}" type="parTrans" cxnId="{E2522DFF-ABB7-4F52-B6A8-C17F4E160EC9}">
      <dgm:prSet/>
      <dgm:spPr/>
      <dgm:t>
        <a:bodyPr/>
        <a:lstStyle/>
        <a:p>
          <a:endParaRPr lang="ru-RU"/>
        </a:p>
      </dgm:t>
    </dgm:pt>
    <dgm:pt modelId="{78BF6586-F646-476F-8C6D-3B477CBC7AB7}" type="sibTrans" cxnId="{E2522DFF-ABB7-4F52-B6A8-C17F4E160EC9}">
      <dgm:prSet/>
      <dgm:spPr/>
      <dgm:t>
        <a:bodyPr/>
        <a:lstStyle/>
        <a:p>
          <a:endParaRPr lang="ru-RU"/>
        </a:p>
      </dgm:t>
    </dgm:pt>
    <dgm:pt modelId="{7A7BD5D5-602A-4EDD-AA2E-F22E7641541D}">
      <dgm:prSet custT="1"/>
      <dgm:spPr/>
      <dgm:t>
        <a:bodyPr/>
        <a:lstStyle/>
        <a:p>
          <a:r>
            <a:rPr lang="en-US" sz="2400" b="1" smtClean="0">
              <a:ln/>
            </a:rPr>
            <a:t>Nonlinear</a:t>
          </a:r>
          <a:endParaRPr lang="ru-RU" sz="2400" dirty="0">
            <a:ln/>
          </a:endParaRPr>
        </a:p>
      </dgm:t>
    </dgm:pt>
    <dgm:pt modelId="{4CB120F0-6B8C-4531-A15C-1683FD59FCC5}" type="parTrans" cxnId="{5D239210-617E-4E81-A9C5-02F7D824E9EF}">
      <dgm:prSet/>
      <dgm:spPr/>
      <dgm:t>
        <a:bodyPr/>
        <a:lstStyle/>
        <a:p>
          <a:endParaRPr lang="ru-RU"/>
        </a:p>
      </dgm:t>
    </dgm:pt>
    <dgm:pt modelId="{B7474AD0-38C2-40DC-AE02-BE15C5104EE6}" type="sibTrans" cxnId="{5D239210-617E-4E81-A9C5-02F7D824E9EF}">
      <dgm:prSet/>
      <dgm:spPr/>
      <dgm:t>
        <a:bodyPr/>
        <a:lstStyle/>
        <a:p>
          <a:endParaRPr lang="ru-RU"/>
        </a:p>
      </dgm:t>
    </dgm:pt>
    <dgm:pt modelId="{64450170-D7A8-4DB4-880B-E9DF99112359}">
      <dgm:prSet/>
      <dgm:spPr/>
      <dgm:t>
        <a:bodyPr/>
        <a:lstStyle/>
        <a:p>
          <a:r>
            <a:rPr lang="ru-RU" b="1" dirty="0" smtClean="0"/>
            <a:t>Нелинейность</a:t>
          </a:r>
          <a:endParaRPr lang="ru-RU" b="1" dirty="0"/>
        </a:p>
      </dgm:t>
    </dgm:pt>
    <dgm:pt modelId="{5E07F970-351E-46A4-8F25-113B6E6A3B1B}" type="parTrans" cxnId="{2336277E-1C73-417F-83E6-2C1777597607}">
      <dgm:prSet/>
      <dgm:spPr/>
      <dgm:t>
        <a:bodyPr/>
        <a:lstStyle/>
        <a:p>
          <a:endParaRPr lang="ru-RU"/>
        </a:p>
      </dgm:t>
    </dgm:pt>
    <dgm:pt modelId="{DDDFD6D6-B5BF-43D1-AE2C-DB6031BF3142}" type="sibTrans" cxnId="{2336277E-1C73-417F-83E6-2C1777597607}">
      <dgm:prSet/>
      <dgm:spPr/>
      <dgm:t>
        <a:bodyPr/>
        <a:lstStyle/>
        <a:p>
          <a:endParaRPr lang="ru-RU"/>
        </a:p>
      </dgm:t>
    </dgm:pt>
    <dgm:pt modelId="{B73F6BCF-68B7-4A2A-B508-F545B3F3E348}">
      <dgm:prSet custT="1"/>
      <dgm:spPr/>
      <dgm:t>
        <a:bodyPr/>
        <a:lstStyle/>
        <a:p>
          <a:r>
            <a:rPr lang="ru-RU" sz="2400" b="1" i="0" smtClean="0">
              <a:ln/>
            </a:rPr>
            <a:t>Incomprehensible</a:t>
          </a:r>
          <a:endParaRPr lang="ru-RU" sz="2400" b="1" dirty="0">
            <a:ln/>
          </a:endParaRPr>
        </a:p>
      </dgm:t>
    </dgm:pt>
    <dgm:pt modelId="{03405568-13D9-4880-9856-ED1F8E3EA32D}" type="parTrans" cxnId="{B7B61DAB-C491-486E-BD0C-1D75791E9086}">
      <dgm:prSet/>
      <dgm:spPr/>
      <dgm:t>
        <a:bodyPr/>
        <a:lstStyle/>
        <a:p>
          <a:endParaRPr lang="ru-RU"/>
        </a:p>
      </dgm:t>
    </dgm:pt>
    <dgm:pt modelId="{B9B7348F-136C-44F4-85A3-9755B8065612}" type="sibTrans" cxnId="{B7B61DAB-C491-486E-BD0C-1D75791E9086}">
      <dgm:prSet/>
      <dgm:spPr/>
      <dgm:t>
        <a:bodyPr/>
        <a:lstStyle/>
        <a:p>
          <a:endParaRPr lang="ru-RU"/>
        </a:p>
      </dgm:t>
    </dgm:pt>
    <dgm:pt modelId="{03107BBE-255D-4F89-A580-4659C6786795}">
      <dgm:prSet/>
      <dgm:spPr/>
      <dgm:t>
        <a:bodyPr/>
        <a:lstStyle/>
        <a:p>
          <a:r>
            <a:rPr lang="ru-RU" b="1" dirty="0" smtClean="0"/>
            <a:t>Хрупкость</a:t>
          </a:r>
          <a:endParaRPr lang="ru-RU" dirty="0"/>
        </a:p>
      </dgm:t>
    </dgm:pt>
    <dgm:pt modelId="{724C66AB-E37B-44F0-A378-A701A4B94822}" type="parTrans" cxnId="{C496589B-44B6-44F3-86ED-456078A6C8F0}">
      <dgm:prSet/>
      <dgm:spPr/>
      <dgm:t>
        <a:bodyPr/>
        <a:lstStyle/>
        <a:p>
          <a:endParaRPr lang="ru-RU"/>
        </a:p>
      </dgm:t>
    </dgm:pt>
    <dgm:pt modelId="{4B07FF08-9ECC-46C1-AB85-424CCD1058F6}" type="sibTrans" cxnId="{C496589B-44B6-44F3-86ED-456078A6C8F0}">
      <dgm:prSet/>
      <dgm:spPr/>
      <dgm:t>
        <a:bodyPr/>
        <a:lstStyle/>
        <a:p>
          <a:endParaRPr lang="ru-RU"/>
        </a:p>
      </dgm:t>
    </dgm:pt>
    <dgm:pt modelId="{655C03C4-3AAE-4CD0-9FA9-6934DFA26DF7}">
      <dgm:prSet/>
      <dgm:spPr/>
      <dgm:t>
        <a:bodyPr/>
        <a:lstStyle/>
        <a:p>
          <a:r>
            <a:rPr lang="ru-RU" b="1" dirty="0" smtClean="0"/>
            <a:t>Озабоченность</a:t>
          </a:r>
          <a:endParaRPr lang="ru-RU" dirty="0"/>
        </a:p>
      </dgm:t>
    </dgm:pt>
    <dgm:pt modelId="{19F6DE61-B8B3-4826-81CE-875BC646D309}" type="parTrans" cxnId="{3F3B3FC8-E012-477A-824D-57046C431200}">
      <dgm:prSet/>
      <dgm:spPr/>
      <dgm:t>
        <a:bodyPr/>
        <a:lstStyle/>
        <a:p>
          <a:endParaRPr lang="ru-RU"/>
        </a:p>
      </dgm:t>
    </dgm:pt>
    <dgm:pt modelId="{6321A137-3CB8-478D-8E35-274A948827EE}" type="sibTrans" cxnId="{3F3B3FC8-E012-477A-824D-57046C431200}">
      <dgm:prSet/>
      <dgm:spPr/>
      <dgm:t>
        <a:bodyPr/>
        <a:lstStyle/>
        <a:p>
          <a:endParaRPr lang="ru-RU"/>
        </a:p>
      </dgm:t>
    </dgm:pt>
    <dgm:pt modelId="{212AF57B-1458-4039-ADEC-18623AD74ACD}">
      <dgm:prSet/>
      <dgm:spPr/>
      <dgm:t>
        <a:bodyPr/>
        <a:lstStyle/>
        <a:p>
          <a:r>
            <a:rPr lang="ru-RU" b="1" dirty="0" smtClean="0"/>
            <a:t>Непостижимость</a:t>
          </a:r>
          <a:endParaRPr lang="ru-RU" dirty="0"/>
        </a:p>
      </dgm:t>
    </dgm:pt>
    <dgm:pt modelId="{20E130B1-F27E-4A66-89DA-F8AE321594E7}" type="parTrans" cxnId="{3F60C63D-0E5C-4AB0-B78F-8D1BF3CFD297}">
      <dgm:prSet/>
      <dgm:spPr/>
      <dgm:t>
        <a:bodyPr/>
        <a:lstStyle/>
        <a:p>
          <a:endParaRPr lang="ru-RU"/>
        </a:p>
      </dgm:t>
    </dgm:pt>
    <dgm:pt modelId="{D00B8E0E-AA66-4895-9E71-C76E1C2CA886}" type="sibTrans" cxnId="{3F60C63D-0E5C-4AB0-B78F-8D1BF3CFD297}">
      <dgm:prSet/>
      <dgm:spPr/>
      <dgm:t>
        <a:bodyPr/>
        <a:lstStyle/>
        <a:p>
          <a:endParaRPr lang="ru-RU"/>
        </a:p>
      </dgm:t>
    </dgm:pt>
    <dgm:pt modelId="{C40EDDE4-A317-4B6F-930A-72947CC5C77D}" type="pres">
      <dgm:prSet presAssocID="{F96EBC33-8E75-4434-83C4-886B808A025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ACD64B5-A16E-438D-9895-EB80AC457ECF}" type="pres">
      <dgm:prSet presAssocID="{3E1EA4C9-8D17-4D8C-93AA-35609A0B5762}" presName="horFlow" presStyleCnt="0"/>
      <dgm:spPr/>
      <dgm:t>
        <a:bodyPr/>
        <a:lstStyle/>
        <a:p>
          <a:endParaRPr lang="ru-RU"/>
        </a:p>
      </dgm:t>
    </dgm:pt>
    <dgm:pt modelId="{2B476FE5-849B-4A10-B433-E4613B85903E}" type="pres">
      <dgm:prSet presAssocID="{3E1EA4C9-8D17-4D8C-93AA-35609A0B5762}" presName="bigChev" presStyleLbl="node1" presStyleIdx="0" presStyleCnt="4"/>
      <dgm:spPr/>
      <dgm:t>
        <a:bodyPr/>
        <a:lstStyle/>
        <a:p>
          <a:endParaRPr lang="ru-RU"/>
        </a:p>
      </dgm:t>
    </dgm:pt>
    <dgm:pt modelId="{6C2045F4-EAB7-4F97-B5B1-52C88B73B3D3}" type="pres">
      <dgm:prSet presAssocID="{724C66AB-E37B-44F0-A378-A701A4B94822}" presName="parTrans" presStyleCnt="0"/>
      <dgm:spPr/>
      <dgm:t>
        <a:bodyPr/>
        <a:lstStyle/>
        <a:p>
          <a:endParaRPr lang="ru-RU"/>
        </a:p>
      </dgm:t>
    </dgm:pt>
    <dgm:pt modelId="{630DF830-C247-4574-AA0C-E974C33D30DD}" type="pres">
      <dgm:prSet presAssocID="{03107BBE-255D-4F89-A580-4659C6786795}" presName="node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A834F8-5FA9-4EAD-890E-9CC7D6F163AB}" type="pres">
      <dgm:prSet presAssocID="{3E1EA4C9-8D17-4D8C-93AA-35609A0B5762}" presName="vSp" presStyleCnt="0"/>
      <dgm:spPr/>
      <dgm:t>
        <a:bodyPr/>
        <a:lstStyle/>
        <a:p>
          <a:endParaRPr lang="ru-RU"/>
        </a:p>
      </dgm:t>
    </dgm:pt>
    <dgm:pt modelId="{E53746F4-0D67-445F-BE29-A3A89BF55FD3}" type="pres">
      <dgm:prSet presAssocID="{FFE05AAA-41E1-43A5-AA1F-19D2B00F3DCA}" presName="horFlow" presStyleCnt="0"/>
      <dgm:spPr/>
      <dgm:t>
        <a:bodyPr/>
        <a:lstStyle/>
        <a:p>
          <a:endParaRPr lang="ru-RU"/>
        </a:p>
      </dgm:t>
    </dgm:pt>
    <dgm:pt modelId="{57A76405-58C6-4DA3-B101-BBEA75CA76ED}" type="pres">
      <dgm:prSet presAssocID="{FFE05AAA-41E1-43A5-AA1F-19D2B00F3DCA}" presName="bigChev" presStyleLbl="node1" presStyleIdx="1" presStyleCnt="4"/>
      <dgm:spPr/>
      <dgm:t>
        <a:bodyPr/>
        <a:lstStyle/>
        <a:p>
          <a:endParaRPr lang="ru-RU"/>
        </a:p>
      </dgm:t>
    </dgm:pt>
    <dgm:pt modelId="{CD2CA0A6-3104-44A4-9EA2-A01AE347101C}" type="pres">
      <dgm:prSet presAssocID="{19F6DE61-B8B3-4826-81CE-875BC646D309}" presName="parTrans" presStyleCnt="0"/>
      <dgm:spPr/>
      <dgm:t>
        <a:bodyPr/>
        <a:lstStyle/>
        <a:p>
          <a:endParaRPr lang="ru-RU"/>
        </a:p>
      </dgm:t>
    </dgm:pt>
    <dgm:pt modelId="{F4EE9406-9000-4222-A537-42C646B1FBEA}" type="pres">
      <dgm:prSet presAssocID="{655C03C4-3AAE-4CD0-9FA9-6934DFA26DF7}" presName="node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AC5097-0FAD-475E-B476-AE7090A9B185}" type="pres">
      <dgm:prSet presAssocID="{FFE05AAA-41E1-43A5-AA1F-19D2B00F3DCA}" presName="vSp" presStyleCnt="0"/>
      <dgm:spPr/>
      <dgm:t>
        <a:bodyPr/>
        <a:lstStyle/>
        <a:p>
          <a:endParaRPr lang="ru-RU"/>
        </a:p>
      </dgm:t>
    </dgm:pt>
    <dgm:pt modelId="{7370BEFB-BC58-4EC1-A3FD-DB4C8BD583F3}" type="pres">
      <dgm:prSet presAssocID="{7A7BD5D5-602A-4EDD-AA2E-F22E7641541D}" presName="horFlow" presStyleCnt="0"/>
      <dgm:spPr/>
      <dgm:t>
        <a:bodyPr/>
        <a:lstStyle/>
        <a:p>
          <a:endParaRPr lang="ru-RU"/>
        </a:p>
      </dgm:t>
    </dgm:pt>
    <dgm:pt modelId="{F0247EB6-F8F6-48D5-BB2A-30CB3BAE41DE}" type="pres">
      <dgm:prSet presAssocID="{7A7BD5D5-602A-4EDD-AA2E-F22E7641541D}" presName="bigChev" presStyleLbl="node1" presStyleIdx="2" presStyleCnt="4"/>
      <dgm:spPr/>
      <dgm:t>
        <a:bodyPr/>
        <a:lstStyle/>
        <a:p>
          <a:endParaRPr lang="ru-RU"/>
        </a:p>
      </dgm:t>
    </dgm:pt>
    <dgm:pt modelId="{5E2CDA7B-C684-48CC-8F87-6A3ACCAC713E}" type="pres">
      <dgm:prSet presAssocID="{5E07F970-351E-46A4-8F25-113B6E6A3B1B}" presName="parTrans" presStyleCnt="0"/>
      <dgm:spPr/>
      <dgm:t>
        <a:bodyPr/>
        <a:lstStyle/>
        <a:p>
          <a:endParaRPr lang="ru-RU"/>
        </a:p>
      </dgm:t>
    </dgm:pt>
    <dgm:pt modelId="{9244EDA6-4CD7-41F6-9D4C-DD95A72E336F}" type="pres">
      <dgm:prSet presAssocID="{64450170-D7A8-4DB4-880B-E9DF99112359}" presName="node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B38F7E-0A1B-430F-8E9A-720F2944DC66}" type="pres">
      <dgm:prSet presAssocID="{7A7BD5D5-602A-4EDD-AA2E-F22E7641541D}" presName="vSp" presStyleCnt="0"/>
      <dgm:spPr/>
      <dgm:t>
        <a:bodyPr/>
        <a:lstStyle/>
        <a:p>
          <a:endParaRPr lang="ru-RU"/>
        </a:p>
      </dgm:t>
    </dgm:pt>
    <dgm:pt modelId="{0A7B86A3-1B01-41D0-B718-C0F8B51DD927}" type="pres">
      <dgm:prSet presAssocID="{B73F6BCF-68B7-4A2A-B508-F545B3F3E348}" presName="horFlow" presStyleCnt="0"/>
      <dgm:spPr/>
      <dgm:t>
        <a:bodyPr/>
        <a:lstStyle/>
        <a:p>
          <a:endParaRPr lang="ru-RU"/>
        </a:p>
      </dgm:t>
    </dgm:pt>
    <dgm:pt modelId="{ECCE13AE-3FAC-4B51-8C71-5DA92B1A38AC}" type="pres">
      <dgm:prSet presAssocID="{B73F6BCF-68B7-4A2A-B508-F545B3F3E348}" presName="bigChev" presStyleLbl="node1" presStyleIdx="3" presStyleCnt="4"/>
      <dgm:spPr/>
      <dgm:t>
        <a:bodyPr/>
        <a:lstStyle/>
        <a:p>
          <a:endParaRPr lang="ru-RU"/>
        </a:p>
      </dgm:t>
    </dgm:pt>
    <dgm:pt modelId="{25E419D0-35D0-449F-96B9-9323D2777992}" type="pres">
      <dgm:prSet presAssocID="{20E130B1-F27E-4A66-89DA-F8AE321594E7}" presName="parTrans" presStyleCnt="0"/>
      <dgm:spPr/>
      <dgm:t>
        <a:bodyPr/>
        <a:lstStyle/>
        <a:p>
          <a:endParaRPr lang="ru-RU"/>
        </a:p>
      </dgm:t>
    </dgm:pt>
    <dgm:pt modelId="{39B52BBD-EE46-415F-B121-97183750AD45}" type="pres">
      <dgm:prSet presAssocID="{212AF57B-1458-4039-ADEC-18623AD74ACD}" presName="node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015B1F-BBBD-43FD-8F46-772D40466D07}" type="presOf" srcId="{212AF57B-1458-4039-ADEC-18623AD74ACD}" destId="{39B52BBD-EE46-415F-B121-97183750AD45}" srcOrd="0" destOrd="0" presId="urn:microsoft.com/office/officeart/2005/8/layout/lProcess3"/>
    <dgm:cxn modelId="{A3043F24-D715-4F84-97E4-EF3ED38D6132}" type="presOf" srcId="{3E1EA4C9-8D17-4D8C-93AA-35609A0B5762}" destId="{2B476FE5-849B-4A10-B433-E4613B85903E}" srcOrd="0" destOrd="0" presId="urn:microsoft.com/office/officeart/2005/8/layout/lProcess3"/>
    <dgm:cxn modelId="{731E7D7E-5073-4CBD-BB68-500010E681AF}" type="presOf" srcId="{03107BBE-255D-4F89-A580-4659C6786795}" destId="{630DF830-C247-4574-AA0C-E974C33D30DD}" srcOrd="0" destOrd="0" presId="urn:microsoft.com/office/officeart/2005/8/layout/lProcess3"/>
    <dgm:cxn modelId="{3D3E9EE7-94A6-4E3E-A21D-FCA14013F43F}" type="presOf" srcId="{64450170-D7A8-4DB4-880B-E9DF99112359}" destId="{9244EDA6-4CD7-41F6-9D4C-DD95A72E336F}" srcOrd="0" destOrd="0" presId="urn:microsoft.com/office/officeart/2005/8/layout/lProcess3"/>
    <dgm:cxn modelId="{1A1126E7-825E-44CC-B792-4892EC6B1F2A}" type="presOf" srcId="{7A7BD5D5-602A-4EDD-AA2E-F22E7641541D}" destId="{F0247EB6-F8F6-48D5-BB2A-30CB3BAE41DE}" srcOrd="0" destOrd="0" presId="urn:microsoft.com/office/officeart/2005/8/layout/lProcess3"/>
    <dgm:cxn modelId="{C496589B-44B6-44F3-86ED-456078A6C8F0}" srcId="{3E1EA4C9-8D17-4D8C-93AA-35609A0B5762}" destId="{03107BBE-255D-4F89-A580-4659C6786795}" srcOrd="0" destOrd="0" parTransId="{724C66AB-E37B-44F0-A378-A701A4B94822}" sibTransId="{4B07FF08-9ECC-46C1-AB85-424CCD1058F6}"/>
    <dgm:cxn modelId="{A0B578CB-C7D1-424F-BCB3-28719727BC25}" type="presOf" srcId="{F96EBC33-8E75-4434-83C4-886B808A0259}" destId="{C40EDDE4-A317-4B6F-930A-72947CC5C77D}" srcOrd="0" destOrd="0" presId="urn:microsoft.com/office/officeart/2005/8/layout/lProcess3"/>
    <dgm:cxn modelId="{B7B61DAB-C491-486E-BD0C-1D75791E9086}" srcId="{F96EBC33-8E75-4434-83C4-886B808A0259}" destId="{B73F6BCF-68B7-4A2A-B508-F545B3F3E348}" srcOrd="3" destOrd="0" parTransId="{03405568-13D9-4880-9856-ED1F8E3EA32D}" sibTransId="{B9B7348F-136C-44F4-85A3-9755B8065612}"/>
    <dgm:cxn modelId="{D909E1F2-6ECB-454D-A3BE-F2448376F3E4}" type="presOf" srcId="{B73F6BCF-68B7-4A2A-B508-F545B3F3E348}" destId="{ECCE13AE-3FAC-4B51-8C71-5DA92B1A38AC}" srcOrd="0" destOrd="0" presId="urn:microsoft.com/office/officeart/2005/8/layout/lProcess3"/>
    <dgm:cxn modelId="{02B0E604-43A0-48A6-B6F1-6AFDE225C66D}" srcId="{F96EBC33-8E75-4434-83C4-886B808A0259}" destId="{3E1EA4C9-8D17-4D8C-93AA-35609A0B5762}" srcOrd="0" destOrd="0" parTransId="{BE5A43FB-74FD-4F3D-9EE5-E9AEA23EDC85}" sibTransId="{F3C6ABEB-B22C-4ABD-B2A2-BC7FF4B856E8}"/>
    <dgm:cxn modelId="{D58577AD-DC5C-4CBA-852A-2B37C8C7A8E5}" type="presOf" srcId="{655C03C4-3AAE-4CD0-9FA9-6934DFA26DF7}" destId="{F4EE9406-9000-4222-A537-42C646B1FBEA}" srcOrd="0" destOrd="0" presId="urn:microsoft.com/office/officeart/2005/8/layout/lProcess3"/>
    <dgm:cxn modelId="{1F7CFACF-E411-4884-AEB2-85DE6CC05026}" type="presOf" srcId="{FFE05AAA-41E1-43A5-AA1F-19D2B00F3DCA}" destId="{57A76405-58C6-4DA3-B101-BBEA75CA76ED}" srcOrd="0" destOrd="0" presId="urn:microsoft.com/office/officeart/2005/8/layout/lProcess3"/>
    <dgm:cxn modelId="{3F60C63D-0E5C-4AB0-B78F-8D1BF3CFD297}" srcId="{B73F6BCF-68B7-4A2A-B508-F545B3F3E348}" destId="{212AF57B-1458-4039-ADEC-18623AD74ACD}" srcOrd="0" destOrd="0" parTransId="{20E130B1-F27E-4A66-89DA-F8AE321594E7}" sibTransId="{D00B8E0E-AA66-4895-9E71-C76E1C2CA886}"/>
    <dgm:cxn modelId="{3F3B3FC8-E012-477A-824D-57046C431200}" srcId="{FFE05AAA-41E1-43A5-AA1F-19D2B00F3DCA}" destId="{655C03C4-3AAE-4CD0-9FA9-6934DFA26DF7}" srcOrd="0" destOrd="0" parTransId="{19F6DE61-B8B3-4826-81CE-875BC646D309}" sibTransId="{6321A137-3CB8-478D-8E35-274A948827EE}"/>
    <dgm:cxn modelId="{5D239210-617E-4E81-A9C5-02F7D824E9EF}" srcId="{F96EBC33-8E75-4434-83C4-886B808A0259}" destId="{7A7BD5D5-602A-4EDD-AA2E-F22E7641541D}" srcOrd="2" destOrd="0" parTransId="{4CB120F0-6B8C-4531-A15C-1683FD59FCC5}" sibTransId="{B7474AD0-38C2-40DC-AE02-BE15C5104EE6}"/>
    <dgm:cxn modelId="{2336277E-1C73-417F-83E6-2C1777597607}" srcId="{7A7BD5D5-602A-4EDD-AA2E-F22E7641541D}" destId="{64450170-D7A8-4DB4-880B-E9DF99112359}" srcOrd="0" destOrd="0" parTransId="{5E07F970-351E-46A4-8F25-113B6E6A3B1B}" sibTransId="{DDDFD6D6-B5BF-43D1-AE2C-DB6031BF3142}"/>
    <dgm:cxn modelId="{E2522DFF-ABB7-4F52-B6A8-C17F4E160EC9}" srcId="{F96EBC33-8E75-4434-83C4-886B808A0259}" destId="{FFE05AAA-41E1-43A5-AA1F-19D2B00F3DCA}" srcOrd="1" destOrd="0" parTransId="{96DD41CB-BEED-4C66-97B9-1D3DFA07F8D5}" sibTransId="{78BF6586-F646-476F-8C6D-3B477CBC7AB7}"/>
    <dgm:cxn modelId="{AC60E068-C596-41FC-A136-E64B0C79EA88}" type="presParOf" srcId="{C40EDDE4-A317-4B6F-930A-72947CC5C77D}" destId="{CACD64B5-A16E-438D-9895-EB80AC457ECF}" srcOrd="0" destOrd="0" presId="urn:microsoft.com/office/officeart/2005/8/layout/lProcess3"/>
    <dgm:cxn modelId="{B60AF9B1-FE0A-4D8A-967B-489E1111490D}" type="presParOf" srcId="{CACD64B5-A16E-438D-9895-EB80AC457ECF}" destId="{2B476FE5-849B-4A10-B433-E4613B85903E}" srcOrd="0" destOrd="0" presId="urn:microsoft.com/office/officeart/2005/8/layout/lProcess3"/>
    <dgm:cxn modelId="{F6DE6F8A-06A9-4F0F-A3BE-5056D35D0947}" type="presParOf" srcId="{CACD64B5-A16E-438D-9895-EB80AC457ECF}" destId="{6C2045F4-EAB7-4F97-B5B1-52C88B73B3D3}" srcOrd="1" destOrd="0" presId="urn:microsoft.com/office/officeart/2005/8/layout/lProcess3"/>
    <dgm:cxn modelId="{8DBE163B-7CC7-4A43-B8BA-F93A432A91D8}" type="presParOf" srcId="{CACD64B5-A16E-438D-9895-EB80AC457ECF}" destId="{630DF830-C247-4574-AA0C-E974C33D30DD}" srcOrd="2" destOrd="0" presId="urn:microsoft.com/office/officeart/2005/8/layout/lProcess3"/>
    <dgm:cxn modelId="{112B5D9A-1998-47FB-8215-A04595055E74}" type="presParOf" srcId="{C40EDDE4-A317-4B6F-930A-72947CC5C77D}" destId="{34A834F8-5FA9-4EAD-890E-9CC7D6F163AB}" srcOrd="1" destOrd="0" presId="urn:microsoft.com/office/officeart/2005/8/layout/lProcess3"/>
    <dgm:cxn modelId="{C7EE31C7-3E12-4062-B74F-248A21BF1397}" type="presParOf" srcId="{C40EDDE4-A317-4B6F-930A-72947CC5C77D}" destId="{E53746F4-0D67-445F-BE29-A3A89BF55FD3}" srcOrd="2" destOrd="0" presId="urn:microsoft.com/office/officeart/2005/8/layout/lProcess3"/>
    <dgm:cxn modelId="{FDF55630-AC96-4C26-BA63-0659BA1F657A}" type="presParOf" srcId="{E53746F4-0D67-445F-BE29-A3A89BF55FD3}" destId="{57A76405-58C6-4DA3-B101-BBEA75CA76ED}" srcOrd="0" destOrd="0" presId="urn:microsoft.com/office/officeart/2005/8/layout/lProcess3"/>
    <dgm:cxn modelId="{81667536-A142-462A-AD70-87E327A549AB}" type="presParOf" srcId="{E53746F4-0D67-445F-BE29-A3A89BF55FD3}" destId="{CD2CA0A6-3104-44A4-9EA2-A01AE347101C}" srcOrd="1" destOrd="0" presId="urn:microsoft.com/office/officeart/2005/8/layout/lProcess3"/>
    <dgm:cxn modelId="{DE20B890-F3DD-43A3-AB21-7AF0EFF6FF50}" type="presParOf" srcId="{E53746F4-0D67-445F-BE29-A3A89BF55FD3}" destId="{F4EE9406-9000-4222-A537-42C646B1FBEA}" srcOrd="2" destOrd="0" presId="urn:microsoft.com/office/officeart/2005/8/layout/lProcess3"/>
    <dgm:cxn modelId="{00FF701A-13A2-47B5-AE74-DA993AE9D906}" type="presParOf" srcId="{C40EDDE4-A317-4B6F-930A-72947CC5C77D}" destId="{23AC5097-0FAD-475E-B476-AE7090A9B185}" srcOrd="3" destOrd="0" presId="urn:microsoft.com/office/officeart/2005/8/layout/lProcess3"/>
    <dgm:cxn modelId="{20FB6312-4F67-448A-8733-FD6777F10811}" type="presParOf" srcId="{C40EDDE4-A317-4B6F-930A-72947CC5C77D}" destId="{7370BEFB-BC58-4EC1-A3FD-DB4C8BD583F3}" srcOrd="4" destOrd="0" presId="urn:microsoft.com/office/officeart/2005/8/layout/lProcess3"/>
    <dgm:cxn modelId="{F4B9B324-CAD5-4E00-AB1A-10EE1A72CA01}" type="presParOf" srcId="{7370BEFB-BC58-4EC1-A3FD-DB4C8BD583F3}" destId="{F0247EB6-F8F6-48D5-BB2A-30CB3BAE41DE}" srcOrd="0" destOrd="0" presId="urn:microsoft.com/office/officeart/2005/8/layout/lProcess3"/>
    <dgm:cxn modelId="{113F4284-8EE9-49BE-9421-544F5C0C676D}" type="presParOf" srcId="{7370BEFB-BC58-4EC1-A3FD-DB4C8BD583F3}" destId="{5E2CDA7B-C684-48CC-8F87-6A3ACCAC713E}" srcOrd="1" destOrd="0" presId="urn:microsoft.com/office/officeart/2005/8/layout/lProcess3"/>
    <dgm:cxn modelId="{190E6EE5-4304-4ED3-814A-97CF0BB554D2}" type="presParOf" srcId="{7370BEFB-BC58-4EC1-A3FD-DB4C8BD583F3}" destId="{9244EDA6-4CD7-41F6-9D4C-DD95A72E336F}" srcOrd="2" destOrd="0" presId="urn:microsoft.com/office/officeart/2005/8/layout/lProcess3"/>
    <dgm:cxn modelId="{D1FDEEF3-22C6-4425-935E-DD85B29AC0B1}" type="presParOf" srcId="{C40EDDE4-A317-4B6F-930A-72947CC5C77D}" destId="{69B38F7E-0A1B-430F-8E9A-720F2944DC66}" srcOrd="5" destOrd="0" presId="urn:microsoft.com/office/officeart/2005/8/layout/lProcess3"/>
    <dgm:cxn modelId="{8334DC94-D8E3-4352-AB21-6A309DF934F1}" type="presParOf" srcId="{C40EDDE4-A317-4B6F-930A-72947CC5C77D}" destId="{0A7B86A3-1B01-41D0-B718-C0F8B51DD927}" srcOrd="6" destOrd="0" presId="urn:microsoft.com/office/officeart/2005/8/layout/lProcess3"/>
    <dgm:cxn modelId="{FC825BB0-F34E-48AD-92DD-892AE4A01C75}" type="presParOf" srcId="{0A7B86A3-1B01-41D0-B718-C0F8B51DD927}" destId="{ECCE13AE-3FAC-4B51-8C71-5DA92B1A38AC}" srcOrd="0" destOrd="0" presId="urn:microsoft.com/office/officeart/2005/8/layout/lProcess3"/>
    <dgm:cxn modelId="{C70D2E7C-E6A8-44EC-B89B-5A82D6A3E1AA}" type="presParOf" srcId="{0A7B86A3-1B01-41D0-B718-C0F8B51DD927}" destId="{25E419D0-35D0-449F-96B9-9323D2777992}" srcOrd="1" destOrd="0" presId="urn:microsoft.com/office/officeart/2005/8/layout/lProcess3"/>
    <dgm:cxn modelId="{A8C44054-BC77-4DFF-87B0-5762930CCDB0}" type="presParOf" srcId="{0A7B86A3-1B01-41D0-B718-C0F8B51DD927}" destId="{39B52BBD-EE46-415F-B121-97183750AD45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F86CA63-30D9-447A-B199-BAEE5F23724A}" type="doc">
      <dgm:prSet loTypeId="urn:microsoft.com/office/officeart/2005/8/layout/radial2" loCatId="relationship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E179B948-CD7A-484D-8831-3EC23BEA8611}">
      <dgm:prSet/>
      <dgm:spPr/>
      <dgm:t>
        <a:bodyPr/>
        <a:lstStyle/>
        <a:p>
          <a:pPr rtl="0"/>
          <a:r>
            <a:rPr lang="ru-RU" dirty="0" smtClean="0"/>
            <a:t>Компетенция использовать компетенции выходит на первый план</a:t>
          </a:r>
          <a:endParaRPr lang="ru-RU" dirty="0"/>
        </a:p>
      </dgm:t>
    </dgm:pt>
    <dgm:pt modelId="{52488D89-69FD-4375-A355-F5C2883CF44D}" type="parTrans" cxnId="{AF1EA781-D67A-4318-B3B9-05DBECF123E4}">
      <dgm:prSet/>
      <dgm:spPr/>
      <dgm:t>
        <a:bodyPr/>
        <a:lstStyle/>
        <a:p>
          <a:endParaRPr lang="ru-RU"/>
        </a:p>
      </dgm:t>
    </dgm:pt>
    <dgm:pt modelId="{D62C41CB-DAF7-40A2-A97F-99953D2DF845}" type="sibTrans" cxnId="{AF1EA781-D67A-4318-B3B9-05DBECF123E4}">
      <dgm:prSet/>
      <dgm:spPr/>
      <dgm:t>
        <a:bodyPr/>
        <a:lstStyle/>
        <a:p>
          <a:endParaRPr lang="ru-RU"/>
        </a:p>
      </dgm:t>
    </dgm:pt>
    <dgm:pt modelId="{01A2AFD7-837D-472F-BAD2-E2649122BF2F}" type="pres">
      <dgm:prSet presAssocID="{AF86CA63-30D9-447A-B199-BAEE5F23724A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996E171F-F12B-419A-AD88-ABE968824641}" type="pres">
      <dgm:prSet presAssocID="{AF86CA63-30D9-447A-B199-BAEE5F23724A}" presName="cycle" presStyleCnt="0"/>
      <dgm:spPr/>
    </dgm:pt>
    <dgm:pt modelId="{68CB3E8D-9447-4015-B5EB-AA44B8150B57}" type="pres">
      <dgm:prSet presAssocID="{AF86CA63-30D9-447A-B199-BAEE5F23724A}" presName="centerShape" presStyleCnt="0"/>
      <dgm:spPr/>
    </dgm:pt>
    <dgm:pt modelId="{B93E34A1-D7A7-4A41-830B-99DDFA875A5C}" type="pres">
      <dgm:prSet presAssocID="{AF86CA63-30D9-447A-B199-BAEE5F23724A}" presName="connSite" presStyleLbl="node1" presStyleIdx="0" presStyleCnt="2"/>
      <dgm:spPr/>
    </dgm:pt>
    <dgm:pt modelId="{759DF032-7656-4448-A623-C22436AF1B28}" type="pres">
      <dgm:prSet presAssocID="{AF86CA63-30D9-447A-B199-BAEE5F23724A}" presName="visible" presStyleLbl="node1" presStyleIdx="0" presStyleCnt="2" custScaleX="123061" custScaleY="11501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B168DEE8-3F24-4503-968D-C4791B7253F7}" type="pres">
      <dgm:prSet presAssocID="{52488D89-69FD-4375-A355-F5C2883CF44D}" presName="Name25" presStyleLbl="parChTrans1D1" presStyleIdx="0" presStyleCnt="1"/>
      <dgm:spPr/>
    </dgm:pt>
    <dgm:pt modelId="{3706098D-FE31-4D82-93E6-C5EBA1612276}" type="pres">
      <dgm:prSet presAssocID="{E179B948-CD7A-484D-8831-3EC23BEA8611}" presName="node" presStyleCnt="0"/>
      <dgm:spPr/>
    </dgm:pt>
    <dgm:pt modelId="{19CBFC27-289C-433C-867A-C5931A1937CC}" type="pres">
      <dgm:prSet presAssocID="{E179B948-CD7A-484D-8831-3EC23BEA8611}" presName="parentNode" presStyleLbl="node1" presStyleIdx="1" presStyleCnt="2" custScaleX="155923" custScaleY="154982" custLinFactNeighborX="82013" custLinFactNeighborY="-7341">
        <dgm:presLayoutVars>
          <dgm:chMax val="1"/>
          <dgm:bulletEnabled val="1"/>
        </dgm:presLayoutVars>
      </dgm:prSet>
      <dgm:spPr/>
    </dgm:pt>
    <dgm:pt modelId="{183A6EF6-B7D6-4EA2-8048-A9F35CBB5FB7}" type="pres">
      <dgm:prSet presAssocID="{E179B948-CD7A-484D-8831-3EC23BEA8611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A1465BB7-3DC4-4FE5-A24D-532FAF5EE0F7}" type="presOf" srcId="{AF86CA63-30D9-447A-B199-BAEE5F23724A}" destId="{01A2AFD7-837D-472F-BAD2-E2649122BF2F}" srcOrd="0" destOrd="0" presId="urn:microsoft.com/office/officeart/2005/8/layout/radial2"/>
    <dgm:cxn modelId="{0DE3B37B-2558-423E-BDDF-17DC24701ADB}" type="presOf" srcId="{E179B948-CD7A-484D-8831-3EC23BEA8611}" destId="{19CBFC27-289C-433C-867A-C5931A1937CC}" srcOrd="0" destOrd="0" presId="urn:microsoft.com/office/officeart/2005/8/layout/radial2"/>
    <dgm:cxn modelId="{AF1EA781-D67A-4318-B3B9-05DBECF123E4}" srcId="{AF86CA63-30D9-447A-B199-BAEE5F23724A}" destId="{E179B948-CD7A-484D-8831-3EC23BEA8611}" srcOrd="0" destOrd="0" parTransId="{52488D89-69FD-4375-A355-F5C2883CF44D}" sibTransId="{D62C41CB-DAF7-40A2-A97F-99953D2DF845}"/>
    <dgm:cxn modelId="{7E6A84BB-AB94-481B-AC20-94BE8AE34792}" type="presOf" srcId="{52488D89-69FD-4375-A355-F5C2883CF44D}" destId="{B168DEE8-3F24-4503-968D-C4791B7253F7}" srcOrd="0" destOrd="0" presId="urn:microsoft.com/office/officeart/2005/8/layout/radial2"/>
    <dgm:cxn modelId="{04A1C426-02B5-4BBB-94F5-40F3446724A2}" type="presParOf" srcId="{01A2AFD7-837D-472F-BAD2-E2649122BF2F}" destId="{996E171F-F12B-419A-AD88-ABE968824641}" srcOrd="0" destOrd="0" presId="urn:microsoft.com/office/officeart/2005/8/layout/radial2"/>
    <dgm:cxn modelId="{774B4ED8-A91B-4928-9329-F9C970C8690F}" type="presParOf" srcId="{996E171F-F12B-419A-AD88-ABE968824641}" destId="{68CB3E8D-9447-4015-B5EB-AA44B8150B57}" srcOrd="0" destOrd="0" presId="urn:microsoft.com/office/officeart/2005/8/layout/radial2"/>
    <dgm:cxn modelId="{F7E721CD-86E8-46BF-BF49-C20B29F07948}" type="presParOf" srcId="{68CB3E8D-9447-4015-B5EB-AA44B8150B57}" destId="{B93E34A1-D7A7-4A41-830B-99DDFA875A5C}" srcOrd="0" destOrd="0" presId="urn:microsoft.com/office/officeart/2005/8/layout/radial2"/>
    <dgm:cxn modelId="{7CB63706-8E96-4F6A-9A71-F081925B9F5A}" type="presParOf" srcId="{68CB3E8D-9447-4015-B5EB-AA44B8150B57}" destId="{759DF032-7656-4448-A623-C22436AF1B28}" srcOrd="1" destOrd="0" presId="urn:microsoft.com/office/officeart/2005/8/layout/radial2"/>
    <dgm:cxn modelId="{90D24A3C-697C-40DF-ACF7-73FC4C3A7F1C}" type="presParOf" srcId="{996E171F-F12B-419A-AD88-ABE968824641}" destId="{B168DEE8-3F24-4503-968D-C4791B7253F7}" srcOrd="1" destOrd="0" presId="urn:microsoft.com/office/officeart/2005/8/layout/radial2"/>
    <dgm:cxn modelId="{FF2D04D5-51AA-438C-A263-63FEA09E6966}" type="presParOf" srcId="{996E171F-F12B-419A-AD88-ABE968824641}" destId="{3706098D-FE31-4D82-93E6-C5EBA1612276}" srcOrd="2" destOrd="0" presId="urn:microsoft.com/office/officeart/2005/8/layout/radial2"/>
    <dgm:cxn modelId="{7C50A919-7285-49F5-9ECF-119E14B7D1F8}" type="presParOf" srcId="{3706098D-FE31-4D82-93E6-C5EBA1612276}" destId="{19CBFC27-289C-433C-867A-C5931A1937CC}" srcOrd="0" destOrd="0" presId="urn:microsoft.com/office/officeart/2005/8/layout/radial2"/>
    <dgm:cxn modelId="{F6C00AB1-D99B-40AB-8028-7E6FEF31EAC6}" type="presParOf" srcId="{3706098D-FE31-4D82-93E6-C5EBA1612276}" destId="{183A6EF6-B7D6-4EA2-8048-A9F35CBB5FB7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C36983-4EC6-4034-BE52-DA597EE6B685}">
      <dsp:nvSpPr>
        <dsp:cNvPr id="0" name=""/>
        <dsp:cNvSpPr/>
      </dsp:nvSpPr>
      <dsp:spPr>
        <a:xfrm>
          <a:off x="0" y="240696"/>
          <a:ext cx="8712968" cy="3407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Функциональная грамотность – это </a:t>
          </a:r>
          <a:r>
            <a:rPr lang="ru-RU" sz="2600" b="1" kern="1200" dirty="0" smtClean="0"/>
            <a:t>способность применять приобретённые знания, умения и навыки для решения жизненных задач в различных сферах</a:t>
          </a:r>
          <a:r>
            <a:rPr lang="ru-RU" sz="2600" kern="1200" dirty="0" smtClean="0"/>
            <a:t>. Её смысл – в </a:t>
          </a:r>
          <a:r>
            <a:rPr lang="ru-RU" sz="2600" kern="1200" dirty="0" err="1" smtClean="0"/>
            <a:t>метапредметности</a:t>
          </a:r>
          <a:r>
            <a:rPr lang="ru-RU" sz="2600" kern="1200" dirty="0" smtClean="0"/>
            <a:t>, в осознанном выходе за границы конкретного предмета, а точнее – синтезировании всех предметных знаний для решения конкретной задачи.</a:t>
          </a:r>
          <a:endParaRPr lang="ru-RU" sz="2600" kern="1200" dirty="0"/>
        </a:p>
      </dsp:txBody>
      <dsp:txXfrm>
        <a:off x="166318" y="407014"/>
        <a:ext cx="8380332" cy="30744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AEC931-FBDA-41CD-8321-8AEA03B14DBD}">
      <dsp:nvSpPr>
        <dsp:cNvPr id="0" name=""/>
        <dsp:cNvSpPr/>
      </dsp:nvSpPr>
      <dsp:spPr>
        <a:xfrm rot="16200000">
          <a:off x="-1263597" y="2594841"/>
          <a:ext cx="3844940" cy="8133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717332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n w="3175"/>
            </a:rPr>
            <a:t>Функциональная грамотность </a:t>
          </a:r>
          <a:endParaRPr lang="ru-RU" sz="2000" kern="1200" dirty="0">
            <a:ln w="3175"/>
          </a:endParaRPr>
        </a:p>
      </dsp:txBody>
      <dsp:txXfrm>
        <a:off x="-1263597" y="2594841"/>
        <a:ext cx="3844940" cy="813352"/>
      </dsp:txXfrm>
    </dsp:sp>
    <dsp:sp modelId="{583E1033-B223-47AC-8E5C-F49B90AEA924}">
      <dsp:nvSpPr>
        <dsp:cNvPr id="0" name=""/>
        <dsp:cNvSpPr/>
      </dsp:nvSpPr>
      <dsp:spPr>
        <a:xfrm>
          <a:off x="1310848" y="1084470"/>
          <a:ext cx="7467229" cy="384494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717332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smtClean="0">
              <a:ln w="3175"/>
            </a:rPr>
            <a:t>Математическая</a:t>
          </a:r>
          <a:endParaRPr lang="ru-RU" sz="2400" kern="1200" dirty="0">
            <a:ln w="3175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smtClean="0">
              <a:ln w="3175"/>
            </a:rPr>
            <a:t>Финансовая</a:t>
          </a:r>
          <a:endParaRPr lang="ru-RU" sz="2400" kern="1200" dirty="0">
            <a:ln w="3175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smtClean="0">
              <a:ln w="3175"/>
            </a:rPr>
            <a:t>Естественнонаучная</a:t>
          </a:r>
          <a:endParaRPr lang="ru-RU" sz="2400" kern="1200" dirty="0">
            <a:ln w="3175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smtClean="0">
              <a:ln w="3175"/>
            </a:rPr>
            <a:t>Читательская</a:t>
          </a:r>
          <a:endParaRPr lang="ru-RU" sz="2400" kern="1200" dirty="0">
            <a:ln w="3175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smtClean="0">
              <a:ln w="3175"/>
            </a:rPr>
            <a:t>Критическое мышление</a:t>
          </a:r>
          <a:endParaRPr lang="ru-RU" sz="2400" kern="1200" dirty="0">
            <a:ln w="3175"/>
          </a:endParaRPr>
        </a:p>
      </dsp:txBody>
      <dsp:txXfrm>
        <a:off x="1310848" y="1084470"/>
        <a:ext cx="7467229" cy="3844940"/>
      </dsp:txXfrm>
    </dsp:sp>
    <dsp:sp modelId="{EEB8C399-0422-41A8-953C-FFB2108200A3}">
      <dsp:nvSpPr>
        <dsp:cNvPr id="0" name=""/>
        <dsp:cNvSpPr/>
      </dsp:nvSpPr>
      <dsp:spPr>
        <a:xfrm>
          <a:off x="252196" y="5422"/>
          <a:ext cx="1626705" cy="162670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2000" r="-62000"/>
          </a:stretch>
        </a:blipFill>
        <a:ln w="952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476FE5-849B-4A10-B433-E4613B85903E}">
      <dsp:nvSpPr>
        <dsp:cNvPr id="0" name=""/>
        <dsp:cNvSpPr/>
      </dsp:nvSpPr>
      <dsp:spPr>
        <a:xfrm>
          <a:off x="1846298" y="3324"/>
          <a:ext cx="2614298" cy="104571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smtClean="0">
              <a:ln/>
            </a:rPr>
            <a:t>Brittle</a:t>
          </a:r>
          <a:endParaRPr lang="ru-RU" sz="2400" b="1" kern="1200" dirty="0">
            <a:ln/>
          </a:endParaRPr>
        </a:p>
      </dsp:txBody>
      <dsp:txXfrm>
        <a:off x="2369158" y="3324"/>
        <a:ext cx="1568579" cy="1045719"/>
      </dsp:txXfrm>
    </dsp:sp>
    <dsp:sp modelId="{630DF830-C247-4574-AA0C-E974C33D30DD}">
      <dsp:nvSpPr>
        <dsp:cNvPr id="0" name=""/>
        <dsp:cNvSpPr/>
      </dsp:nvSpPr>
      <dsp:spPr>
        <a:xfrm>
          <a:off x="4120737" y="92210"/>
          <a:ext cx="2169867" cy="867947"/>
        </a:xfrm>
        <a:prstGeom prst="chevron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Хрупкость</a:t>
          </a:r>
          <a:endParaRPr lang="ru-RU" sz="1200" kern="1200" dirty="0"/>
        </a:p>
      </dsp:txBody>
      <dsp:txXfrm>
        <a:off x="4554711" y="92210"/>
        <a:ext cx="1301920" cy="867947"/>
      </dsp:txXfrm>
    </dsp:sp>
    <dsp:sp modelId="{57A76405-58C6-4DA3-B101-BBEA75CA76ED}">
      <dsp:nvSpPr>
        <dsp:cNvPr id="0" name=""/>
        <dsp:cNvSpPr/>
      </dsp:nvSpPr>
      <dsp:spPr>
        <a:xfrm>
          <a:off x="1846298" y="1195444"/>
          <a:ext cx="2614298" cy="104571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smtClean="0">
              <a:ln/>
            </a:rPr>
            <a:t>Anxious</a:t>
          </a:r>
          <a:endParaRPr lang="ru-RU" sz="2400" b="1" kern="1200" dirty="0">
            <a:ln/>
          </a:endParaRPr>
        </a:p>
      </dsp:txBody>
      <dsp:txXfrm>
        <a:off x="2369158" y="1195444"/>
        <a:ext cx="1568579" cy="1045719"/>
      </dsp:txXfrm>
    </dsp:sp>
    <dsp:sp modelId="{F4EE9406-9000-4222-A537-42C646B1FBEA}">
      <dsp:nvSpPr>
        <dsp:cNvPr id="0" name=""/>
        <dsp:cNvSpPr/>
      </dsp:nvSpPr>
      <dsp:spPr>
        <a:xfrm>
          <a:off x="4120737" y="1284330"/>
          <a:ext cx="2169867" cy="867947"/>
        </a:xfrm>
        <a:prstGeom prst="chevron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Озабоченность</a:t>
          </a:r>
          <a:endParaRPr lang="ru-RU" sz="1200" kern="1200" dirty="0"/>
        </a:p>
      </dsp:txBody>
      <dsp:txXfrm>
        <a:off x="4554711" y="1284330"/>
        <a:ext cx="1301920" cy="867947"/>
      </dsp:txXfrm>
    </dsp:sp>
    <dsp:sp modelId="{F0247EB6-F8F6-48D5-BB2A-30CB3BAE41DE}">
      <dsp:nvSpPr>
        <dsp:cNvPr id="0" name=""/>
        <dsp:cNvSpPr/>
      </dsp:nvSpPr>
      <dsp:spPr>
        <a:xfrm>
          <a:off x="1846298" y="2387564"/>
          <a:ext cx="2614298" cy="104571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ln/>
            </a:rPr>
            <a:t>Nonlinear</a:t>
          </a:r>
          <a:endParaRPr lang="ru-RU" sz="2400" kern="1200" dirty="0">
            <a:ln/>
          </a:endParaRPr>
        </a:p>
      </dsp:txBody>
      <dsp:txXfrm>
        <a:off x="2369158" y="2387564"/>
        <a:ext cx="1568579" cy="1045719"/>
      </dsp:txXfrm>
    </dsp:sp>
    <dsp:sp modelId="{9244EDA6-4CD7-41F6-9D4C-DD95A72E336F}">
      <dsp:nvSpPr>
        <dsp:cNvPr id="0" name=""/>
        <dsp:cNvSpPr/>
      </dsp:nvSpPr>
      <dsp:spPr>
        <a:xfrm>
          <a:off x="4120737" y="2476450"/>
          <a:ext cx="2169867" cy="867947"/>
        </a:xfrm>
        <a:prstGeom prst="chevron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Нелинейность</a:t>
          </a:r>
          <a:endParaRPr lang="ru-RU" sz="1200" b="1" kern="1200" dirty="0"/>
        </a:p>
      </dsp:txBody>
      <dsp:txXfrm>
        <a:off x="4554711" y="2476450"/>
        <a:ext cx="1301920" cy="867947"/>
      </dsp:txXfrm>
    </dsp:sp>
    <dsp:sp modelId="{ECCE13AE-3FAC-4B51-8C71-5DA92B1A38AC}">
      <dsp:nvSpPr>
        <dsp:cNvPr id="0" name=""/>
        <dsp:cNvSpPr/>
      </dsp:nvSpPr>
      <dsp:spPr>
        <a:xfrm>
          <a:off x="1846298" y="3579684"/>
          <a:ext cx="2614298" cy="104571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smtClean="0">
              <a:ln/>
            </a:rPr>
            <a:t>Incomprehensible</a:t>
          </a:r>
          <a:endParaRPr lang="ru-RU" sz="2400" b="1" kern="1200" dirty="0">
            <a:ln/>
          </a:endParaRPr>
        </a:p>
      </dsp:txBody>
      <dsp:txXfrm>
        <a:off x="2369158" y="3579684"/>
        <a:ext cx="1568579" cy="1045719"/>
      </dsp:txXfrm>
    </dsp:sp>
    <dsp:sp modelId="{39B52BBD-EE46-415F-B121-97183750AD45}">
      <dsp:nvSpPr>
        <dsp:cNvPr id="0" name=""/>
        <dsp:cNvSpPr/>
      </dsp:nvSpPr>
      <dsp:spPr>
        <a:xfrm>
          <a:off x="4120737" y="3668570"/>
          <a:ext cx="2169867" cy="867947"/>
        </a:xfrm>
        <a:prstGeom prst="chevron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Непостижимость</a:t>
          </a:r>
          <a:endParaRPr lang="ru-RU" sz="1200" kern="1200" dirty="0"/>
        </a:p>
      </dsp:txBody>
      <dsp:txXfrm>
        <a:off x="4554711" y="3668570"/>
        <a:ext cx="1301920" cy="86794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8DEE8-3F24-4503-968D-C4791B7253F7}">
      <dsp:nvSpPr>
        <dsp:cNvPr id="0" name=""/>
        <dsp:cNvSpPr/>
      </dsp:nvSpPr>
      <dsp:spPr>
        <a:xfrm rot="21486610">
          <a:off x="2626370" y="2529218"/>
          <a:ext cx="1692552" cy="68027"/>
        </a:xfrm>
        <a:custGeom>
          <a:avLst/>
          <a:gdLst/>
          <a:ahLst/>
          <a:cxnLst/>
          <a:rect l="0" t="0" r="0" b="0"/>
          <a:pathLst>
            <a:path>
              <a:moveTo>
                <a:pt x="0" y="34013"/>
              </a:moveTo>
              <a:lnTo>
                <a:pt x="1692552" y="3401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9DF032-7656-4448-A623-C22436AF1B28}">
      <dsp:nvSpPr>
        <dsp:cNvPr id="0" name=""/>
        <dsp:cNvSpPr/>
      </dsp:nvSpPr>
      <dsp:spPr>
        <a:xfrm>
          <a:off x="-529315" y="748676"/>
          <a:ext cx="4023583" cy="376044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9CBFC27-289C-433C-867A-C5931A1937CC}">
      <dsp:nvSpPr>
        <dsp:cNvPr id="0" name=""/>
        <dsp:cNvSpPr/>
      </dsp:nvSpPr>
      <dsp:spPr>
        <a:xfrm>
          <a:off x="4317620" y="964707"/>
          <a:ext cx="3058820" cy="3040360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Компетенция использовать компетенции выходит на первый план</a:t>
          </a:r>
          <a:endParaRPr lang="ru-RU" sz="2600" kern="1200" dirty="0"/>
        </a:p>
      </dsp:txBody>
      <dsp:txXfrm>
        <a:off x="4765574" y="1409957"/>
        <a:ext cx="2162912" cy="2149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27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130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51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738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943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026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720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778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085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330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1781-0E32-43B4-BB87-90FDDF8BE80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414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28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B1781-0E32-43B4-BB87-90FDDF8BE805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52846-7AED-4D2D-B26D-8BBC17D32C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11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9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338" y="5013176"/>
            <a:ext cx="9252520" cy="1470025"/>
          </a:xfrm>
        </p:spPr>
        <p:txBody>
          <a:bodyPr>
            <a:noAutofit/>
          </a:bodyPr>
          <a:lstStyle/>
          <a:p>
            <a:r>
              <a:rPr lang="ru-RU" sz="4500" dirty="0" smtClean="0">
                <a:ln w="38100">
                  <a:noFill/>
                </a:ln>
                <a:solidFill>
                  <a:srgbClr val="002060"/>
                </a:solidFill>
              </a:rPr>
              <a:t>Приёмы формирования функциональной грамотности </a:t>
            </a:r>
            <a:br>
              <a:rPr lang="ru-RU" sz="4500" dirty="0" smtClean="0">
                <a:ln w="38100">
                  <a:noFill/>
                </a:ln>
                <a:solidFill>
                  <a:srgbClr val="002060"/>
                </a:solidFill>
              </a:rPr>
            </a:br>
            <a:r>
              <a:rPr lang="ru-RU" sz="4500" dirty="0" smtClean="0">
                <a:ln w="38100">
                  <a:noFill/>
                </a:ln>
                <a:solidFill>
                  <a:srgbClr val="002060"/>
                </a:solidFill>
              </a:rPr>
              <a:t>на уроках математики</a:t>
            </a:r>
            <a:endParaRPr lang="ru-RU" sz="4500" dirty="0">
              <a:ln w="38100">
                <a:noFill/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26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364" y="260648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Шарики для настольного тенниса стоят 24 рубля за штуку. На покупку таких шариков турнирный комитет выделил </a:t>
            </a:r>
            <a:r>
              <a:rPr lang="ru-RU" sz="3600" b="1" dirty="0" smtClean="0"/>
              <a:t>870 </a:t>
            </a:r>
            <a:r>
              <a:rPr lang="ru-RU" sz="3600" b="1" dirty="0" smtClean="0"/>
              <a:t>рублей. Какое наибольшее количество таких шариков можно купить на эти деньги?</a:t>
            </a:r>
          </a:p>
          <a:p>
            <a:pPr marL="0" indent="0">
              <a:buNone/>
            </a:pPr>
            <a:endParaRPr lang="ru-RU" sz="3600" b="1" dirty="0" smtClean="0"/>
          </a:p>
        </p:txBody>
      </p:sp>
      <p:pic>
        <p:nvPicPr>
          <p:cNvPr id="4098" name="Picture 2" descr="D:\школа Черепаново\19-20\вытупление функциональная грамотность\моя презентация\Рисунок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957" y="4221088"/>
            <a:ext cx="215265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школа Черепаново\19-20\вытупление функциональная грамотность\моя презентация\Рисунок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21088"/>
            <a:ext cx="3390900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84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 каждом кабинете офиса 7 рабочих мест. Какого наименьшего количества кабинетов достаточно, чтобы разместить </a:t>
            </a:r>
            <a:r>
              <a:rPr lang="ru-RU" sz="3600" b="1" dirty="0" smtClean="0"/>
              <a:t>95 </a:t>
            </a:r>
            <a:r>
              <a:rPr lang="ru-RU" sz="3600" b="1" dirty="0" smtClean="0"/>
              <a:t>сотрудников?</a:t>
            </a:r>
          </a:p>
          <a:p>
            <a:pPr marL="0" indent="0">
              <a:buNone/>
            </a:pPr>
            <a:endParaRPr lang="ru-RU" sz="3600" b="1" dirty="0" smtClean="0"/>
          </a:p>
        </p:txBody>
      </p:sp>
      <p:pic>
        <p:nvPicPr>
          <p:cNvPr id="5122" name="Picture 2" descr="D:\школа Черепаново\19-20\вытупление функциональная грамотность\моя презентация\Рисунок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302249"/>
            <a:ext cx="5112568" cy="3400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89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2038" y="319679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 доме 18 этажей, на каждом этаже по 3 квартиры. На каком этаже живет Маша, если она живет в квартире под номером </a:t>
            </a:r>
            <a:r>
              <a:rPr lang="ru-RU" sz="3600" b="1" dirty="0" smtClean="0"/>
              <a:t>29?</a:t>
            </a:r>
            <a:endParaRPr lang="ru-RU" sz="3600" b="1" dirty="0" smtClean="0"/>
          </a:p>
          <a:p>
            <a:pPr marL="0" indent="0">
              <a:buNone/>
            </a:pPr>
            <a:endParaRPr lang="ru-RU" sz="3600" b="1" dirty="0" smtClean="0"/>
          </a:p>
        </p:txBody>
      </p:sp>
      <p:pic>
        <p:nvPicPr>
          <p:cNvPr id="6146" name="Picture 2" descr="D:\школа Черепаново\19-20\вытупление функциональная грамотность\моя презентация\Рисунок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068960"/>
            <a:ext cx="320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23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784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Компания ребят арендовала боулинг на 2 часа. Какое максимальное количество бросков они смогут сделать, если в среднем на каждый бросок уходит 2,8 минуты?</a:t>
            </a:r>
          </a:p>
          <a:p>
            <a:pPr marL="0" indent="0">
              <a:buNone/>
            </a:pPr>
            <a:endParaRPr lang="ru-RU" sz="3600" b="1" dirty="0" smtClean="0"/>
          </a:p>
        </p:txBody>
      </p:sp>
      <p:pic>
        <p:nvPicPr>
          <p:cNvPr id="7170" name="Picture 2" descr="D:\школа Черепаново\19-20\вытупление функциональная грамотность\моя презентация\Рисунок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541" y="3356992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80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81" y="19919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 летнем лагере на каждого человека полагается 40 г сахара в день. В лагере 166 человек. Сколько килограммовых упаковок сахара понадобится на весь лагерь на 5 дней?</a:t>
            </a:r>
          </a:p>
          <a:p>
            <a:pPr marL="0" indent="0">
              <a:buNone/>
            </a:pPr>
            <a:endParaRPr lang="ru-RU" sz="3600" b="1" dirty="0" smtClean="0"/>
          </a:p>
        </p:txBody>
      </p:sp>
      <p:pic>
        <p:nvPicPr>
          <p:cNvPr id="8194" name="Picture 2" descr="D:\школа Черепаново\19-20\вытупление функциональная грамотность\моя презентация\Рисунок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3212976"/>
            <a:ext cx="2828925" cy="347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школа Черепаново\19-20\вытупление функциональная грамотность\моя презентация\Рисунок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55951"/>
            <a:ext cx="3800475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31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66" y="188640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Больному прописано лекарство, которое нужно пить по 0,5 г 3 раза в день в течение 21 дня. В одной упаковке 10 таблеток лекарства по 0,5 г. Какого наименьшего количества упаковок хватит на весь курс лечения?</a:t>
            </a:r>
          </a:p>
          <a:p>
            <a:pPr marL="0" indent="0">
              <a:buNone/>
            </a:pPr>
            <a:endParaRPr lang="ru-RU" sz="3600" b="1" dirty="0" smtClean="0"/>
          </a:p>
        </p:txBody>
      </p:sp>
      <p:pic>
        <p:nvPicPr>
          <p:cNvPr id="9218" name="Picture 2" descr="D:\школа Черепаново\19-20\вытупление функциональная грамотность\моя презентация\Рисунок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13" y="4293096"/>
            <a:ext cx="3990975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99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Минутка чтения +устный счёт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92896"/>
            <a:ext cx="8229600" cy="3417243"/>
          </a:xfrm>
          <a:ln w="19050"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Если вы посмотрите на карту, то убедитесь, что Сибирь – это более половины территории Российской Федерации, она примерно равна Европе, составляет почти четверть всей Азии и одну пятнадцатую всей суши Земли. Но Сибирь удивляет нас не только своими размерами, но и тем, что это крупнейшая в мире сокровищница лесных массивов, запасов нефти и газа.</a:t>
            </a: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3779912" y="2857164"/>
            <a:ext cx="1944216" cy="42782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752020" y="3573016"/>
            <a:ext cx="1764196" cy="42782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67544" y="3933056"/>
            <a:ext cx="3312368" cy="4956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85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8235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Климат Сибири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9036496" cy="5184576"/>
          </a:xfr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Севернее линии Сибирской железной дороги более полугода продолжается очень холодная зима, в середине которой случаются морозы в 40–50°, а местами и в 60°. Однако лето в Сибири теплое, а в южной половине – подчас даже жаркое и довольно продолжительное. Уже в конце мая, а на севере в июне под яркими лучами солнца идет сильное прогревание поверхности суши. Ртуть в термометре поднимается днем до 20–25°, а в начале июля в степной полосе нередко по нескольку дней подряд жара превышает 30–35°. Почти на всей территории Сибири летом много теплее, чем в соответствующих широтах европейской части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4548740" y="1700808"/>
            <a:ext cx="1247396" cy="4320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884368" y="1700808"/>
            <a:ext cx="959364" cy="4320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512296" y="3809853"/>
            <a:ext cx="1003920" cy="5040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945411" y="4653136"/>
            <a:ext cx="1247396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52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Математика в </a:t>
            </a:r>
            <a:r>
              <a:rPr lang="ru-RU" b="1" dirty="0" smtClean="0"/>
              <a:t>жизни</a:t>
            </a:r>
            <a:br>
              <a:rPr lang="ru-RU" b="1" dirty="0" smtClean="0"/>
            </a:br>
            <a:r>
              <a:rPr lang="ru-RU" sz="2400" b="1" dirty="0" smtClean="0"/>
              <a:t>(игра </a:t>
            </a:r>
            <a:r>
              <a:rPr lang="ru-RU" sz="2400" b="1" dirty="0" smtClean="0"/>
              <a:t>«объясни слово»)</a:t>
            </a:r>
            <a:endParaRPr lang="ru-RU" sz="40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4176464" cy="3168352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1 вариант</a:t>
            </a:r>
          </a:p>
          <a:p>
            <a:pPr marL="0" indent="0">
              <a:buNone/>
            </a:pPr>
            <a:r>
              <a:rPr lang="ru-RU" sz="3200" b="1" dirty="0" smtClean="0"/>
              <a:t>Один объясняет </a:t>
            </a:r>
          </a:p>
          <a:p>
            <a:pPr marL="0" indent="0">
              <a:buNone/>
            </a:pPr>
            <a:r>
              <a:rPr lang="ru-RU" sz="3200" b="1" dirty="0" smtClean="0"/>
              <a:t>(Вытягивает карточку)</a:t>
            </a:r>
            <a:endParaRPr lang="ru-RU" sz="32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788024" y="1556792"/>
            <a:ext cx="4038600" cy="3096344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000" b="1" dirty="0" smtClean="0"/>
              <a:t>2 вариант</a:t>
            </a:r>
          </a:p>
          <a:p>
            <a:pPr marL="0" indent="0">
              <a:buNone/>
            </a:pPr>
            <a:r>
              <a:rPr lang="ru-RU" sz="3000" b="1" dirty="0" smtClean="0"/>
              <a:t>Класс объясняет</a:t>
            </a:r>
          </a:p>
          <a:p>
            <a:pPr marL="0" indent="0">
              <a:buNone/>
            </a:pPr>
            <a:r>
              <a:rPr lang="ru-RU" sz="3000" b="1" dirty="0" smtClean="0"/>
              <a:t>(Слово на слайде, весь класс видит, кроме одного)</a:t>
            </a:r>
            <a:endParaRPr lang="ru-RU" sz="3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4834026"/>
            <a:ext cx="8964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 smtClean="0"/>
              <a:t>Примеры слов:  </a:t>
            </a:r>
            <a:r>
              <a:rPr lang="ru-RU" sz="3000" b="1" dirty="0" smtClean="0">
                <a:solidFill>
                  <a:srgbClr val="C00000"/>
                </a:solidFill>
              </a:rPr>
              <a:t>периметр, перпендикуляр,  процент, площадь, куб, треугольник, объём, дробь, корень, неравенство, уравнение.</a:t>
            </a:r>
            <a:endParaRPr lang="ru-RU" sz="3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25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11430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Задания «А как в реальности?»</a:t>
            </a:r>
            <a:endParaRPr lang="ru-RU" sz="4800" b="1" dirty="0"/>
          </a:p>
        </p:txBody>
      </p:sp>
      <p:pic>
        <p:nvPicPr>
          <p:cNvPr id="10242" name="Picture 2" descr="D:\школа Черепаново\19-20\вытупление функциональная грамотность\моя презентация\Рисунок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04" y="1900822"/>
            <a:ext cx="6480720" cy="162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D:\школа Черепаново\19-20\вытупление функциональная грамотность\моя презентация\Рисунок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04" y="4005064"/>
            <a:ext cx="836915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70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966147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Что </a:t>
            </a:r>
            <a:r>
              <a:rPr lang="ru-RU" b="1" smtClean="0">
                <a:solidFill>
                  <a:srgbClr val="002060"/>
                </a:solidFill>
              </a:rPr>
              <a:t>такое </a:t>
            </a:r>
            <a:r>
              <a:rPr lang="ru-RU" b="1" smtClean="0">
                <a:solidFill>
                  <a:srgbClr val="002060"/>
                </a:solidFill>
              </a:rPr>
              <a:t>функциональная грамотность?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705555789"/>
              </p:ext>
            </p:extLst>
          </p:nvPr>
        </p:nvGraphicFramePr>
        <p:xfrm>
          <a:off x="323528" y="2276872"/>
          <a:ext cx="8712968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300192" y="6335816"/>
            <a:ext cx="1968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https://mcko.ru/articles/2622</a:t>
            </a:r>
          </a:p>
        </p:txBody>
      </p:sp>
    </p:spTree>
    <p:extLst>
      <p:ext uri="{BB962C8B-B14F-4D97-AF65-F5344CB8AC3E}">
        <p14:creationId xmlns:p14="http://schemas.microsoft.com/office/powerpoint/2010/main" val="227275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Работа над задачей</a:t>
            </a:r>
            <a:endParaRPr lang="ru-RU" sz="48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91638" y="1484784"/>
            <a:ext cx="2962672" cy="639762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/>
              <a:t>До решения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220072" y="1484784"/>
            <a:ext cx="3527375" cy="639762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/>
              <a:t>После решения</a:t>
            </a:r>
            <a:endParaRPr lang="ru-RU" sz="32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16016" y="2420888"/>
            <a:ext cx="4041775" cy="1800200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/>
              <a:t>А если…</a:t>
            </a:r>
          </a:p>
          <a:p>
            <a:pPr algn="r"/>
            <a:r>
              <a:rPr lang="ru-RU" sz="3200" b="1" dirty="0" smtClean="0"/>
              <a:t>Хватит ли…</a:t>
            </a:r>
          </a:p>
          <a:p>
            <a:pPr algn="r"/>
            <a:r>
              <a:rPr lang="ru-RU" sz="3200" b="1" dirty="0" smtClean="0"/>
              <a:t>А могло ли быть…</a:t>
            </a:r>
          </a:p>
          <a:p>
            <a:pPr algn="r"/>
            <a:endParaRPr lang="ru-RU" sz="32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512" y="2323577"/>
            <a:ext cx="3754760" cy="24015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Чтение</a:t>
            </a:r>
          </a:p>
          <a:p>
            <a:r>
              <a:rPr lang="ru-RU" b="1" dirty="0" smtClean="0"/>
              <a:t>Осмысленное чтение с остановкой</a:t>
            </a:r>
          </a:p>
          <a:p>
            <a:r>
              <a:rPr lang="ru-RU" b="1" dirty="0" smtClean="0"/>
              <a:t>Прогнозирование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0679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1052736"/>
            <a:ext cx="8208912" cy="2368137"/>
          </a:xfrm>
        </p:spPr>
        <p:txBody>
          <a:bodyPr>
            <a:noAutofit/>
          </a:bodyPr>
          <a:lstStyle/>
          <a:p>
            <a:r>
              <a:rPr lang="ru-RU" i="1" dirty="0" smtClean="0"/>
              <a:t>Учитель – это человек, который учится всю жизнь, только в этом случае он обретает право учить. </a:t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611933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err="1" smtClean="0"/>
              <a:t>Лизинский</a:t>
            </a:r>
            <a:r>
              <a:rPr lang="ru-RU" sz="2400" b="1" dirty="0" smtClean="0"/>
              <a:t> В. М. </a:t>
            </a:r>
          </a:p>
          <a:p>
            <a:pPr algn="ctr"/>
            <a:r>
              <a:rPr lang="ru-RU" dirty="0" smtClean="0"/>
              <a:t>Кандидат педагогических наук, доцент. </a:t>
            </a:r>
            <a:endParaRPr lang="ru-RU" dirty="0"/>
          </a:p>
        </p:txBody>
      </p:sp>
      <p:pic>
        <p:nvPicPr>
          <p:cNvPr id="11266" name="Picture 2" descr="D:\школа Черепаново\19-20\вытупление функциональная грамотность\моя презентация\Рисунок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755" y="3707017"/>
            <a:ext cx="1996554" cy="241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01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Функциональная грамотность является ключевой основой формирования УУД, более того, этот комплекс навыков и компетенций необходим школьнику для жизни в мире будущего.</a:t>
            </a:r>
          </a:p>
          <a:p>
            <a:endParaRPr lang="ru-RU" dirty="0" smtClean="0"/>
          </a:p>
          <a:p>
            <a:r>
              <a:rPr lang="ru-RU" dirty="0" smtClean="0"/>
              <a:t>Источник: https://rosuchebnik.ru/material/formirovanie-funktsionalnoy-gramotnosti-na-urokakh-russkogo-yazyka-article/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40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Составляющие ФГ</a:t>
            </a:r>
            <a:endParaRPr lang="ru-RU" sz="48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0678842"/>
              </p:ext>
            </p:extLst>
          </p:nvPr>
        </p:nvGraphicFramePr>
        <p:xfrm>
          <a:off x="0" y="1772816"/>
          <a:ext cx="8784976" cy="4929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409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Зачем формировать ФГ?</a:t>
            </a:r>
            <a:endParaRPr lang="ru-RU" sz="4800" b="1" dirty="0">
              <a:solidFill>
                <a:srgbClr val="002060"/>
              </a:solidFill>
            </a:endParaRPr>
          </a:p>
        </p:txBody>
      </p:sp>
      <p:graphicFrame>
        <p:nvGraphicFramePr>
          <p:cNvPr id="8" name="Схема 7">
            <a:extLst>
              <a:ext uri="{FF2B5EF4-FFF2-40B4-BE49-F238E27FC236}">
                <a16:creationId xmlns="" xmlns:a16="http://schemas.microsoft.com/office/drawing/2014/main" id="{A1F67F3F-30FD-4D39-ACDF-1E3E823E1A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9118970"/>
              </p:ext>
            </p:extLst>
          </p:nvPr>
        </p:nvGraphicFramePr>
        <p:xfrm>
          <a:off x="395536" y="1936049"/>
          <a:ext cx="8136904" cy="4628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78684" y="893266"/>
            <a:ext cx="82718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600" b="1" dirty="0" smtClean="0">
                <a:solidFill>
                  <a:srgbClr val="FF3300"/>
                </a:solidFill>
                <a:latin typeface="+mj-lt"/>
              </a:rPr>
              <a:t>Сегодня мы живём в </a:t>
            </a:r>
            <a:r>
              <a:rPr lang="en-US" altLang="ru-RU" sz="3600" b="1" dirty="0" smtClean="0">
                <a:solidFill>
                  <a:srgbClr val="FF3300"/>
                </a:solidFill>
                <a:latin typeface="+mj-lt"/>
              </a:rPr>
              <a:t>B</a:t>
            </a:r>
            <a:r>
              <a:rPr lang="ru-RU" altLang="ru-RU" sz="3600" b="1" dirty="0">
                <a:solidFill>
                  <a:srgbClr val="FF3300"/>
                </a:solidFill>
                <a:latin typeface="+mj-lt"/>
              </a:rPr>
              <a:t>A</a:t>
            </a:r>
            <a:r>
              <a:rPr lang="en-US" altLang="ru-RU" sz="3600" b="1" dirty="0">
                <a:solidFill>
                  <a:srgbClr val="FF3300"/>
                </a:solidFill>
                <a:latin typeface="+mj-lt"/>
              </a:rPr>
              <a:t>NI</a:t>
            </a:r>
            <a:r>
              <a:rPr lang="ru-RU" altLang="ru-RU" sz="3600" b="1" dirty="0" smtClean="0">
                <a:solidFill>
                  <a:srgbClr val="FF3300"/>
                </a:solidFill>
                <a:latin typeface="+mj-lt"/>
              </a:rPr>
              <a:t>-мире</a:t>
            </a:r>
            <a:r>
              <a:rPr lang="ru-RU" altLang="ru-RU" sz="3600" b="1" dirty="0" smtClean="0">
                <a:latin typeface="+mj-lt"/>
              </a:rPr>
              <a:t> </a:t>
            </a:r>
            <a:endParaRPr lang="ru-RU" sz="3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3413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Проблемы</a:t>
            </a:r>
            <a:endParaRPr lang="ru-RU" sz="4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4428572"/>
              </p:ext>
            </p:extLst>
          </p:nvPr>
        </p:nvGraphicFramePr>
        <p:xfrm>
          <a:off x="971600" y="1340768"/>
          <a:ext cx="8651304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033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Приёмы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352928" cy="9647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u="sng" dirty="0" smtClean="0"/>
              <a:t>Устный счёт+ жизненная ситуация</a:t>
            </a:r>
            <a:endParaRPr lang="ru-RU" sz="4000" b="1" u="sng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83968" y="2832268"/>
            <a:ext cx="4317663" cy="33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D:\школа Черепаново\19-20\вытупление функциональная грамотность\моя презентация\Рисунок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64904"/>
            <a:ext cx="3327460" cy="3895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95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165" y="280778"/>
            <a:ext cx="8229600" cy="70609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Задачи на деление с остатком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" y="1152239"/>
            <a:ext cx="8229600" cy="1933675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Доллар стоит 80 рублей. Какое наибольшее количество долларов можно купить на 1500 рублей?</a:t>
            </a:r>
          </a:p>
          <a:p>
            <a:pPr marL="0" indent="0">
              <a:buNone/>
            </a:pPr>
            <a:endParaRPr lang="ru-RU" sz="3600" b="1" dirty="0" smtClean="0"/>
          </a:p>
          <a:p>
            <a:pPr marL="0" indent="0">
              <a:buNone/>
            </a:pPr>
            <a:endParaRPr lang="ru-RU" sz="3600" b="1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27984" y="3501008"/>
            <a:ext cx="4321781" cy="1243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2627">
            <a:off x="3619220" y="5068509"/>
            <a:ext cx="1317440" cy="1317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D:\школа Черепаново\19-20\вытупление функциональная грамотность\моя презентация\Рисунок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08473">
            <a:off x="420807" y="3242315"/>
            <a:ext cx="3239199" cy="271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8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41734"/>
            <a:ext cx="8229600" cy="452596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Пачка бумаги “Белее снега” стоит 300 рублей. Тимур пришёл в магазин за бумагой, имея в кармане 10000 рублей. Какое наибольшее количество пачек этой бумаги сможет купить Тимур?</a:t>
            </a:r>
          </a:p>
          <a:p>
            <a:endParaRPr lang="ru-RU" sz="2800" b="1" dirty="0"/>
          </a:p>
        </p:txBody>
      </p:sp>
      <p:pic>
        <p:nvPicPr>
          <p:cNvPr id="2052" name="Picture 4" descr="D:\школа Черепаново\19-20\вытупление функциональная грамотность\моя презентация\Рисунок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077072"/>
            <a:ext cx="37147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школа Черепаново\19-20\вытупление функциональная грамотность\моя презентация\Рисунок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48397"/>
            <a:ext cx="3200400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08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Какое наибольшее количество пакетов кефира можно приобрести на </a:t>
            </a:r>
            <a:r>
              <a:rPr lang="ru-RU" sz="3600" b="1" dirty="0" smtClean="0"/>
              <a:t>160 </a:t>
            </a:r>
            <a:r>
              <a:rPr lang="ru-RU" sz="3600" b="1" dirty="0" smtClean="0"/>
              <a:t>рублей, если один такой пакет стоит 35 рублей?</a:t>
            </a:r>
          </a:p>
          <a:p>
            <a:pPr marL="0" indent="0">
              <a:buNone/>
            </a:pPr>
            <a:endParaRPr lang="ru-RU" sz="3600" b="1" dirty="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56992"/>
            <a:ext cx="2602260" cy="26022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D:\школа Черепаново\19-20\вытупление функциональная грамотность\моя презентация\Рисунок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9338"/>
            <a:ext cx="425767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07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2">
      <a:majorFont>
        <a:latin typeface="Georgia"/>
        <a:ea typeface=""/>
        <a:cs typeface=""/>
      </a:majorFont>
      <a:minorFont>
        <a:latin typeface="Microsoft Himalay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620</Words>
  <Application>Microsoft Office PowerPoint</Application>
  <PresentationFormat>Экран (4:3)</PresentationFormat>
  <Paragraphs>63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Georgia</vt:lpstr>
      <vt:lpstr>Microsoft Himalaya</vt:lpstr>
      <vt:lpstr>Тема Office</vt:lpstr>
      <vt:lpstr>Приёмы формирования функциональной грамотности  на уроках математики</vt:lpstr>
      <vt:lpstr>Что такое функциональная грамотность?</vt:lpstr>
      <vt:lpstr>Составляющие ФГ</vt:lpstr>
      <vt:lpstr>Зачем формировать ФГ?</vt:lpstr>
      <vt:lpstr>Проблемы</vt:lpstr>
      <vt:lpstr>Приёмы</vt:lpstr>
      <vt:lpstr>Задачи на деление с остатком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Минутка чтения +устный счёт</vt:lpstr>
      <vt:lpstr>Климат Сибири</vt:lpstr>
      <vt:lpstr>Математика в жизни (игра «объясни слово»)</vt:lpstr>
      <vt:lpstr>Задания «А как в реальности?»</vt:lpstr>
      <vt:lpstr>Работа над задачей</vt:lpstr>
      <vt:lpstr>Учитель – это человек, который учится всю жизнь, только в этом случае он обретает право учить. 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форми</dc:title>
  <dc:creator>Admin</dc:creator>
  <cp:lastModifiedBy>Учетная запись Майкрософт</cp:lastModifiedBy>
  <cp:revision>45</cp:revision>
  <dcterms:created xsi:type="dcterms:W3CDTF">2020-03-23T13:45:13Z</dcterms:created>
  <dcterms:modified xsi:type="dcterms:W3CDTF">2022-11-18T13:04:01Z</dcterms:modified>
</cp:coreProperties>
</file>