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 /><Relationship Id="rId2" Type="http://schemas.openxmlformats.org/package/2006/relationships/metadata/thumbnail" Target="docProps/thumbnail.jpeg" /><Relationship Id="rId1" Type="http://schemas.openxmlformats.org/officeDocument/2006/relationships/officeDocument" Target="ppt/presentation.xml" /><Relationship Id="rId4" Type="http://schemas.openxmlformats.org/officeDocument/2006/relationships/extended-properties" Target="docProps/app.xml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 /><Relationship Id="rId13" Type="http://schemas.openxmlformats.org/officeDocument/2006/relationships/theme" Target="theme/theme1.xml" /><Relationship Id="rId3" Type="http://schemas.openxmlformats.org/officeDocument/2006/relationships/slide" Target="slides/slide2.xml" /><Relationship Id="rId7" Type="http://schemas.openxmlformats.org/officeDocument/2006/relationships/slide" Target="slides/slide6.xml" /><Relationship Id="rId12" Type="http://schemas.openxmlformats.org/officeDocument/2006/relationships/viewProps" Target="viewProps.xml" /><Relationship Id="rId2" Type="http://schemas.openxmlformats.org/officeDocument/2006/relationships/slide" Target="slides/slide1.xml" /><Relationship Id="rId1" Type="http://schemas.openxmlformats.org/officeDocument/2006/relationships/slideMaster" Target="slideMasters/slideMaster1.xml" /><Relationship Id="rId6" Type="http://schemas.openxmlformats.org/officeDocument/2006/relationships/slide" Target="slides/slide5.xml" /><Relationship Id="rId11" Type="http://schemas.openxmlformats.org/officeDocument/2006/relationships/presProps" Target="presProps.xml" /><Relationship Id="rId5" Type="http://schemas.openxmlformats.org/officeDocument/2006/relationships/slide" Target="slides/slide4.xml" /><Relationship Id="rId10" Type="http://schemas.openxmlformats.org/officeDocument/2006/relationships/slide" Target="slides/slide9.xml" /><Relationship Id="rId4" Type="http://schemas.openxmlformats.org/officeDocument/2006/relationships/slide" Target="slides/slide3.xml" /><Relationship Id="rId9" Type="http://schemas.openxmlformats.org/officeDocument/2006/relationships/slide" Target="slides/slide8.xml" /><Relationship Id="rId14" Type="http://schemas.openxmlformats.org/officeDocument/2006/relationships/tableStyles" Target="tableStyles.xml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99919CD-8891-B0AB-FA9A-9F2AD80A25C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DBE90008-368D-408B-00D8-0659B51C7CC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48DA6AF-02C6-13FD-2E84-E9CFD01EE2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3832C-9836-8C44-A68D-F563F3A000DB}" type="datetimeFigureOut">
              <a:rPr lang="ru-RU" smtClean="0"/>
              <a:t>18.11.2022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FD71345-DFC7-36C7-C1FA-C8D5B659C7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345AF9D0-41BC-2DC6-4D10-D13953552E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937363-DAF1-C244-9313-9E63A53822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63399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D7D6799-7E7F-A38B-D922-04A74F09FE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9FCBBDB5-76F2-FC59-4FBA-3B59B600179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78EFA7C-A06C-4201-314F-752962B555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3832C-9836-8C44-A68D-F563F3A000DB}" type="datetimeFigureOut">
              <a:rPr lang="ru-RU" smtClean="0"/>
              <a:t>18.11.2022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393CF15C-468E-17CA-50B5-1B86080ED8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9AD35C5-8409-3A6A-278A-10D7808CD3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937363-DAF1-C244-9313-9E63A53822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39077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8EEFB7C6-B12C-EAFD-AD10-2080AEF6476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7CC4ED2D-F9E2-79C7-9CC3-0D2AA7964DD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9CCA5FB-FF1B-D4D4-3479-62AA61CC3C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3832C-9836-8C44-A68D-F563F3A000DB}" type="datetimeFigureOut">
              <a:rPr lang="ru-RU" smtClean="0"/>
              <a:t>18.11.2022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0AAFC35-F5A3-A26B-53D6-6CA5B60B17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3837E18-9F0B-7902-CF96-4D5ECCAC58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937363-DAF1-C244-9313-9E63A53822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05031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008B302-5F2D-E917-2266-5C1EACF93A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09557BF-50E0-544B-6487-2CB1FCD42D3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AD91413A-1EA1-33BF-26F1-B47908D3B7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3832C-9836-8C44-A68D-F563F3A000DB}" type="datetimeFigureOut">
              <a:rPr lang="ru-RU" smtClean="0"/>
              <a:t>18.11.2022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9A2CB0D-6929-1A1A-8E74-77D07E31BA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B30A98B-B57E-59E1-150A-F9BBB361C1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937363-DAF1-C244-9313-9E63A53822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9205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BBFC1E7-222A-1314-5BD7-A52B29D907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906A520A-BC0B-BECA-4372-91345CEAAAF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047037B-C5A0-8FF2-DBED-00609D0AF1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3832C-9836-8C44-A68D-F563F3A000DB}" type="datetimeFigureOut">
              <a:rPr lang="ru-RU" smtClean="0"/>
              <a:t>18.11.2022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EC10D63-0030-C025-30FA-08547779D4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DBA53A1-B5AA-7D30-8FC4-29B5C43C6D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937363-DAF1-C244-9313-9E63A53822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01221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30E2B6C-1B94-355A-7F2B-E59A24707E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8E474C9-C9E7-131B-AA88-2322DDA027F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5CFC6742-E785-60FE-486F-2E2D4581914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86AAA895-F76D-4820-671E-94F4D32359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3832C-9836-8C44-A68D-F563F3A000DB}" type="datetimeFigureOut">
              <a:rPr lang="ru-RU" smtClean="0"/>
              <a:t>18.11.2022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8E0EE1B0-A665-38FF-C3F9-B5393510E5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9E2630E5-F42C-5C50-0671-794E449116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937363-DAF1-C244-9313-9E63A53822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18618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4EE01AF-0A05-3A51-5490-23453B05D6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AD34CFE7-6AB2-3E3B-3DDE-5E0166A4911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FBDAF72A-AC0C-0F76-C5CD-C3BF8D7A557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C70D3340-15F3-AB71-28B4-2465A238D84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2FD64B45-B83E-0545-161A-F47824A893A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A1044421-ECCF-42D5-82BD-49C2606D95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3832C-9836-8C44-A68D-F563F3A000DB}" type="datetimeFigureOut">
              <a:rPr lang="ru-RU" smtClean="0"/>
              <a:t>18.11.2022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BC12F1EB-CA73-264A-7672-421640BB2C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FE14728A-9B5D-2952-F199-41B10F2C1F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937363-DAF1-C244-9313-9E63A53822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13708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948E81C-88A7-D2ED-449D-BA733FC246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A773A082-FF12-C11E-DFFB-98C47B95D9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3832C-9836-8C44-A68D-F563F3A000DB}" type="datetimeFigureOut">
              <a:rPr lang="ru-RU" smtClean="0"/>
              <a:t>18.11.2022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F2E2EA1A-E19A-4282-0E90-BB44E944AE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61D948ED-BFC7-213F-041E-449D179427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937363-DAF1-C244-9313-9E63A53822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4338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254549A9-A962-D89E-61D5-D8295EA604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3832C-9836-8C44-A68D-F563F3A000DB}" type="datetimeFigureOut">
              <a:rPr lang="ru-RU" smtClean="0"/>
              <a:t>18.11.2022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54853D1E-830F-16A6-BA59-9D16E05D47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F43E17F9-8FD1-C8BD-49DF-C210700644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937363-DAF1-C244-9313-9E63A53822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00806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72AD0F4-6995-1F6B-D20A-E89ECAAAA9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222A2F5-A944-2066-C547-EB31336512F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51011C49-0CCA-2C52-1E7D-DFDA3A738DE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79B81993-CFFD-0DA1-86CD-F5FC5C9ACD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3832C-9836-8C44-A68D-F563F3A000DB}" type="datetimeFigureOut">
              <a:rPr lang="ru-RU" smtClean="0"/>
              <a:t>18.11.2022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32450CBA-803C-8EF5-6C3D-3BAEAB2D34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9E0B9660-783E-BCF0-72E2-16EB611880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937363-DAF1-C244-9313-9E63A53822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1128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9366EA9-A605-57BA-946F-A67ACEA5C1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2210978C-9C65-C736-249F-794DA01466A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ED57DE9C-1DE0-4EB0-10FD-405ACF1D62E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BFFB5CE4-2116-0443-AF71-96E83A88EE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3832C-9836-8C44-A68D-F563F3A000DB}" type="datetimeFigureOut">
              <a:rPr lang="ru-RU" smtClean="0"/>
              <a:t>18.11.2022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D885CF58-BA91-1887-1E78-D7512ACFFD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1154BDFC-76F2-4EC8-DF74-8F813CD780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937363-DAF1-C244-9313-9E63A53822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86391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 /><Relationship Id="rId3" Type="http://schemas.openxmlformats.org/officeDocument/2006/relationships/slideLayout" Target="../slideLayouts/slideLayout3.xml" /><Relationship Id="rId7" Type="http://schemas.openxmlformats.org/officeDocument/2006/relationships/slideLayout" Target="../slideLayouts/slideLayout7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1" Type="http://schemas.openxmlformats.org/officeDocument/2006/relationships/slideLayout" Target="../slideLayouts/slideLayout1.xml" /><Relationship Id="rId6" Type="http://schemas.openxmlformats.org/officeDocument/2006/relationships/slideLayout" Target="../slideLayouts/slideLayout6.xml" /><Relationship Id="rId11" Type="http://schemas.openxmlformats.org/officeDocument/2006/relationships/slideLayout" Target="../slideLayouts/slideLayout11.xml" /><Relationship Id="rId5" Type="http://schemas.openxmlformats.org/officeDocument/2006/relationships/slideLayout" Target="../slideLayouts/slideLayout5.xml" /><Relationship Id="rId10" Type="http://schemas.openxmlformats.org/officeDocument/2006/relationships/slideLayout" Target="../slideLayouts/slideLayout10.xml" /><Relationship Id="rId4" Type="http://schemas.openxmlformats.org/officeDocument/2006/relationships/slideLayout" Target="../slideLayouts/slideLayout4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74A02F7-2A25-E96D-1AC7-0E97BCDF3E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ECF32613-3376-2EFE-DFF3-4C69D1C372B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7982859-090E-4433-C963-427E24803BC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3832C-9836-8C44-A68D-F563F3A000DB}" type="datetimeFigureOut">
              <a:rPr lang="ru-RU" smtClean="0"/>
              <a:t>18.11.2022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A800E0EB-03E0-212C-D2B4-77BAA80571B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986B5D59-E6BD-8B78-DAAB-1F6E484253D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937363-DAF1-C244-9313-9E63A53822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34743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 /><Relationship Id="rId1" Type="http://schemas.openxmlformats.org/officeDocument/2006/relationships/slideLayout" Target="../slideLayouts/slideLayout1.xml" 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 /><Relationship Id="rId1" Type="http://schemas.openxmlformats.org/officeDocument/2006/relationships/slideLayout" Target="../slideLayouts/slideLayout2.xml" 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 /><Relationship Id="rId2" Type="http://schemas.openxmlformats.org/officeDocument/2006/relationships/image" Target="../media/image1.jpeg" /><Relationship Id="rId1" Type="http://schemas.openxmlformats.org/officeDocument/2006/relationships/slideLayout" Target="../slideLayouts/slideLayout2.xml" 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 /><Relationship Id="rId2" Type="http://schemas.openxmlformats.org/officeDocument/2006/relationships/image" Target="../media/image1.jpeg" /><Relationship Id="rId1" Type="http://schemas.openxmlformats.org/officeDocument/2006/relationships/slideLayout" Target="../slideLayouts/slideLayout2.xml" 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 /><Relationship Id="rId2" Type="http://schemas.openxmlformats.org/officeDocument/2006/relationships/image" Target="../media/image1.jpeg" /><Relationship Id="rId1" Type="http://schemas.openxmlformats.org/officeDocument/2006/relationships/slideLayout" Target="../slideLayouts/slideLayout2.xml" 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 /><Relationship Id="rId2" Type="http://schemas.openxmlformats.org/officeDocument/2006/relationships/image" Target="../media/image1.jpeg" /><Relationship Id="rId1" Type="http://schemas.openxmlformats.org/officeDocument/2006/relationships/slideLayout" Target="../slideLayouts/slideLayout2.xml" 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 /><Relationship Id="rId2" Type="http://schemas.openxmlformats.org/officeDocument/2006/relationships/image" Target="../media/image1.jpeg" /><Relationship Id="rId1" Type="http://schemas.openxmlformats.org/officeDocument/2006/relationships/slideLayout" Target="../slideLayouts/slideLayout2.xml" 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 /><Relationship Id="rId2" Type="http://schemas.openxmlformats.org/officeDocument/2006/relationships/image" Target="../media/image1.jpeg" /><Relationship Id="rId1" Type="http://schemas.openxmlformats.org/officeDocument/2006/relationships/slideLayout" Target="../slideLayouts/slideLayout2.xml" 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 /><Relationship Id="rId2" Type="http://schemas.openxmlformats.org/officeDocument/2006/relationships/image" Target="../media/image1.jpeg" /><Relationship Id="rId1" Type="http://schemas.openxmlformats.org/officeDocument/2006/relationships/slideLayout" Target="../slideLayouts/slideLayout2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4">
            <a:extLst>
              <a:ext uri="{FF2B5EF4-FFF2-40B4-BE49-F238E27FC236}">
                <a16:creationId xmlns:a16="http://schemas.microsoft.com/office/drawing/2014/main" id="{ED66C767-4644-DF9F-5745-D077D5D1196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8961" y="-1217220"/>
            <a:ext cx="13575793" cy="9149212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53F0AFC-E234-2B6A-F657-02E15138B33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324754" y="1647681"/>
            <a:ext cx="9144000" cy="2387600"/>
          </a:xfrm>
        </p:spPr>
        <p:txBody>
          <a:bodyPr/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Проектная деятельность на тему «Берегите птиц»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67B26459-A723-86F0-5F64-FDBCC9E5AF0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33143" y="5558032"/>
            <a:ext cx="5502234" cy="851209"/>
          </a:xfrm>
        </p:spPr>
        <p:txBody>
          <a:bodyPr/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Подготовила: Тарасова Полина </a:t>
            </a:r>
          </a:p>
        </p:txBody>
      </p:sp>
    </p:spTree>
    <p:extLst>
      <p:ext uri="{BB962C8B-B14F-4D97-AF65-F5344CB8AC3E}">
        <p14:creationId xmlns:p14="http://schemas.microsoft.com/office/powerpoint/2010/main" val="12237026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4">
            <a:extLst>
              <a:ext uri="{FF2B5EF4-FFF2-40B4-BE49-F238E27FC236}">
                <a16:creationId xmlns:a16="http://schemas.microsoft.com/office/drawing/2014/main" id="{50597F94-7E77-71E3-1A19-408F122FA4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-175290"/>
            <a:ext cx="12333670" cy="7391564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CAE8650-520D-A380-665C-3CBB2EC84B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00743" y="681037"/>
            <a:ext cx="10515600" cy="1325563"/>
          </a:xfrm>
        </p:spPr>
        <p:txBody>
          <a:bodyPr/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Этапы проекта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CB3923F-20F1-5F99-C0C0-D6C02939CA1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00715" y="2181889"/>
            <a:ext cx="10515600" cy="4351338"/>
          </a:xfrm>
        </p:spPr>
        <p:txBody>
          <a:bodyPr/>
          <a:lstStyle/>
          <a:p>
            <a:pPr marL="514350" indent="-514350">
              <a:buAutoNum type="arabicPeriod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Подготовительный</a:t>
            </a:r>
          </a:p>
          <a:p>
            <a:pPr marL="514350" indent="-514350">
              <a:buAutoNum type="arabicPeriod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Основной</a:t>
            </a:r>
          </a:p>
          <a:p>
            <a:pPr marL="514350" indent="-514350">
              <a:buAutoNum type="arabicPeriod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Заключительный </a:t>
            </a:r>
          </a:p>
          <a:p>
            <a:pPr marL="514350" indent="-514350">
              <a:buAutoNum type="arabicPeriod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09990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5">
            <a:extLst>
              <a:ext uri="{FF2B5EF4-FFF2-40B4-BE49-F238E27FC236}">
                <a16:creationId xmlns:a16="http://schemas.microsoft.com/office/drawing/2014/main" id="{65889D60-E321-A89F-856C-8E3D9DAE4AE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8058495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EDEA6BB-00D7-E33D-EB80-96974301F6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28752" y="624897"/>
            <a:ext cx="10515600" cy="1325563"/>
          </a:xfrm>
        </p:spPr>
        <p:txBody>
          <a:bodyPr/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Подготовительный этап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A5D86052-AAF1-2F0A-F17D-FDC6A1C27DD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33335" y="5851721"/>
            <a:ext cx="9090066" cy="76276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</a:rPr>
              <a:t>Подготовка м</a:t>
            </a:r>
            <a:r>
              <a:rPr lang="ru-RU" sz="24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ероприятия по  планированию проектной деятельности и распределении ролей</a:t>
            </a:r>
            <a:endParaRPr lang="ru-RU" sz="2400" dirty="0"/>
          </a:p>
        </p:txBody>
      </p:sp>
      <p:pic>
        <p:nvPicPr>
          <p:cNvPr id="6" name="Рисунок 6">
            <a:extLst>
              <a:ext uri="{FF2B5EF4-FFF2-40B4-BE49-F238E27FC236}">
                <a16:creationId xmlns:a16="http://schemas.microsoft.com/office/drawing/2014/main" id="{6E670DFC-043D-117C-F852-C6A62BA5810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54784" y="1689443"/>
            <a:ext cx="5047169" cy="40377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84335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4">
            <a:extLst>
              <a:ext uri="{FF2B5EF4-FFF2-40B4-BE49-F238E27FC236}">
                <a16:creationId xmlns:a16="http://schemas.microsoft.com/office/drawing/2014/main" id="{7DFE7BB8-7380-1F45-59A3-E4477352A17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605714" cy="7435451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6C3B58B-58E4-27FC-BDD3-EA0BA416CF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59480" y="222662"/>
            <a:ext cx="8001497" cy="1063833"/>
          </a:xfrm>
        </p:spPr>
        <p:txBody>
          <a:bodyPr/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Основной этап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8650F04-B496-BEF5-86C6-D7798399C0B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67126" y="1092962"/>
            <a:ext cx="9671462" cy="1643311"/>
          </a:xfrm>
        </p:spPr>
        <p:txBody>
          <a:bodyPr>
            <a:normAutofit/>
          </a:bodyPr>
          <a:lstStyle/>
          <a:p>
            <a:pPr marL="0" indent="0" rtl="0">
              <a:buNone/>
            </a:pPr>
            <a:r>
              <a:rPr lang="ru-RU" sz="24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18.09</a:t>
            </a:r>
          </a:p>
          <a:p>
            <a:pPr marL="0" indent="0" rtl="0">
              <a:buNone/>
            </a:pP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</a:rPr>
              <a:t>Р</a:t>
            </a:r>
            <a:r>
              <a:rPr lang="ru-RU" sz="24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ассматривание презентации «птиц», прослушивание голосов птиц, дидактическая игра «Кто какую песенку поёт»</a:t>
            </a:r>
            <a:endParaRPr lang="ru-RU" sz="2400" dirty="0">
              <a:effectLst/>
            </a:endParaRPr>
          </a:p>
        </p:txBody>
      </p:sp>
      <p:pic>
        <p:nvPicPr>
          <p:cNvPr id="5" name="Рисунок 5">
            <a:extLst>
              <a:ext uri="{FF2B5EF4-FFF2-40B4-BE49-F238E27FC236}">
                <a16:creationId xmlns:a16="http://schemas.microsoft.com/office/drawing/2014/main" id="{3F0B63D3-E9D9-A8AA-D750-CE454166CF0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3054" y="2460919"/>
            <a:ext cx="5565891" cy="41744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23547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4">
            <a:extLst>
              <a:ext uri="{FF2B5EF4-FFF2-40B4-BE49-F238E27FC236}">
                <a16:creationId xmlns:a16="http://schemas.microsoft.com/office/drawing/2014/main" id="{3CA917E7-6051-4421-2E16-36B3E6C4543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8961" y="0"/>
            <a:ext cx="12290961" cy="6964383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7F82132-2407-115D-71A9-0DD94BBDFD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8719" y="5168497"/>
            <a:ext cx="10515600" cy="1325563"/>
          </a:xfrm>
        </p:spPr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97BD258-6F61-A82D-4891-8C296AC9097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57746" y="1026721"/>
            <a:ext cx="9255826" cy="2671948"/>
          </a:xfrm>
        </p:spPr>
        <p:txBody>
          <a:bodyPr/>
          <a:lstStyle/>
          <a:p>
            <a:pPr marL="0" indent="0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19.09</a:t>
            </a:r>
          </a:p>
          <a:p>
            <a:pPr marL="0" indent="0">
              <a:buNone/>
            </a:pP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Создание </a:t>
            </a:r>
            <a:r>
              <a:rPr lang="ru-RU" sz="24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аппликации «Птицы на кормушке» и подвижная игра на прогулке «Птички в гнездышке»</a:t>
            </a:r>
            <a:endParaRPr lang="ru-RU" sz="2400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5" name="Рисунок 5">
            <a:extLst>
              <a:ext uri="{FF2B5EF4-FFF2-40B4-BE49-F238E27FC236}">
                <a16:creationId xmlns:a16="http://schemas.microsoft.com/office/drawing/2014/main" id="{8805E3CF-FF06-BB10-CA31-78FC77AE1A3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94720" y="2290210"/>
            <a:ext cx="5777779" cy="40059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337195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4">
            <a:extLst>
              <a:ext uri="{FF2B5EF4-FFF2-40B4-BE49-F238E27FC236}">
                <a16:creationId xmlns:a16="http://schemas.microsoft.com/office/drawing/2014/main" id="{1B19821B-ECC8-9082-E3A6-4DEFE41EF53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431981" cy="6976753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EF89311-BFE5-EC3E-032E-B0982F0103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6004" y="5208288"/>
            <a:ext cx="10515600" cy="1325563"/>
          </a:xfrm>
        </p:spPr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75B874B-06D6-6ACF-E545-8B4C2D4B5C7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76400" y="977898"/>
            <a:ext cx="10515600" cy="2324354"/>
          </a:xfrm>
        </p:spPr>
        <p:txBody>
          <a:bodyPr/>
          <a:lstStyle/>
          <a:p>
            <a:pPr marL="0" indent="0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20-22.09</a:t>
            </a:r>
          </a:p>
          <a:p>
            <a:pPr marL="0" indent="0" rtl="0">
              <a:buNone/>
            </a:pP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ru-RU" sz="24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ассматривание альбома «Зимующие птицы», Дидактическая игра «Узнай птицу по описанию»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дидактическая игра « кто лишний» </a:t>
            </a:r>
            <a:endParaRPr lang="ru-RU" sz="2400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5" name="Рисунок 5">
            <a:extLst>
              <a:ext uri="{FF2B5EF4-FFF2-40B4-BE49-F238E27FC236}">
                <a16:creationId xmlns:a16="http://schemas.microsoft.com/office/drawing/2014/main" id="{A2D8EF91-9C8D-9E59-1BE5-E712F807FFA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0080" y="2259783"/>
            <a:ext cx="5324475" cy="3990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42203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4">
            <a:extLst>
              <a:ext uri="{FF2B5EF4-FFF2-40B4-BE49-F238E27FC236}">
                <a16:creationId xmlns:a16="http://schemas.microsoft.com/office/drawing/2014/main" id="{5C5D842E-A3EF-D91A-7357-BB60A3A2A2D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7038604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928977F-1CCD-36D7-11EA-0959801800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6057" y="5313177"/>
            <a:ext cx="10515600" cy="1325563"/>
          </a:xfrm>
        </p:spPr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262A6D8-7EC8-6750-18C2-C21B6963473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26303" y="706287"/>
            <a:ext cx="8785761" cy="429837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23.09</a:t>
            </a:r>
          </a:p>
          <a:p>
            <a:pPr marL="0" indent="0" rtl="0">
              <a:buNone/>
            </a:pP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24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осещение мастер-класса по созданию кормушки для птиц, сделать кормушку для птиц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400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5">
            <a:extLst>
              <a:ext uri="{FF2B5EF4-FFF2-40B4-BE49-F238E27FC236}">
                <a16:creationId xmlns:a16="http://schemas.microsoft.com/office/drawing/2014/main" id="{9D2AF26F-A243-0940-9C23-2A118755620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68065" y="1969548"/>
            <a:ext cx="5911583" cy="44359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77639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4">
            <a:extLst>
              <a:ext uri="{FF2B5EF4-FFF2-40B4-BE49-F238E27FC236}">
                <a16:creationId xmlns:a16="http://schemas.microsoft.com/office/drawing/2014/main" id="{F8C4BED0-EDCE-F7E8-3627-387F91EF452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24908"/>
            <a:ext cx="12557139" cy="7579516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1279DB1-84C7-53C4-BA0F-9D35373F08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6885" y="5673036"/>
            <a:ext cx="10515600" cy="1325563"/>
          </a:xfrm>
        </p:spPr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2E05941-2EAE-6537-1D0B-DA750062555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75622" y="520760"/>
            <a:ext cx="5995846" cy="472705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24.09</a:t>
            </a:r>
          </a:p>
          <a:p>
            <a:pPr marL="0" indent="0">
              <a:buNone/>
            </a:pPr>
            <a:r>
              <a:rPr lang="ru-RU" sz="24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Оформить выставку кормушек для птиц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5">
            <a:extLst>
              <a:ext uri="{FF2B5EF4-FFF2-40B4-BE49-F238E27FC236}">
                <a16:creationId xmlns:a16="http://schemas.microsoft.com/office/drawing/2014/main" id="{26193B50-9C83-F986-6AB7-8DBFFD5CAED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1793" y="1610190"/>
            <a:ext cx="5246506" cy="54186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037555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4">
            <a:extLst>
              <a:ext uri="{FF2B5EF4-FFF2-40B4-BE49-F238E27FC236}">
                <a16:creationId xmlns:a16="http://schemas.microsoft.com/office/drawing/2014/main" id="{554E6DC4-8419-EE2E-E80B-A30647BC802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7075714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A1FCE19-A462-B521-7627-01AA8E2E03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11702" y="0"/>
            <a:ext cx="8529422" cy="1562283"/>
          </a:xfrm>
        </p:spPr>
        <p:txBody>
          <a:bodyPr/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Заключительный</a:t>
            </a:r>
            <a:r>
              <a:rPr lang="ru-RU" dirty="0"/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этап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1AA81FA-D055-B409-306F-0D5B654E8D5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82393" y="1154675"/>
            <a:ext cx="7747681" cy="395660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</a:rPr>
              <a:t>24.09 </a:t>
            </a:r>
          </a:p>
          <a:p>
            <a:pPr marL="0" indent="0">
              <a:buNone/>
            </a:pP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</a:rPr>
              <a:t>В</a:t>
            </a:r>
            <a:r>
              <a:rPr lang="ru-RU" sz="24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ечер встречи всех участников проекта</a:t>
            </a:r>
            <a:endParaRPr lang="ru-RU" sz="2400" dirty="0"/>
          </a:p>
        </p:txBody>
      </p:sp>
      <p:pic>
        <p:nvPicPr>
          <p:cNvPr id="5" name="Рисунок 5">
            <a:extLst>
              <a:ext uri="{FF2B5EF4-FFF2-40B4-BE49-F238E27FC236}">
                <a16:creationId xmlns:a16="http://schemas.microsoft.com/office/drawing/2014/main" id="{DF91FCA1-E19F-B0A5-EA97-0562838C248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5890" y="2132849"/>
            <a:ext cx="5863762" cy="44023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941665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PresentationFormat>Широкоэкранный</PresentationFormat>
  <Slides>9</Slides>
  <Notes>0</Notes>
  <HiddenSlides>0</HiddenSlide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Проектная деятельность на тему «Берегите птиц»</vt:lpstr>
      <vt:lpstr>Этапы проекта</vt:lpstr>
      <vt:lpstr>Подготовительный этап</vt:lpstr>
      <vt:lpstr>Основной этап</vt:lpstr>
      <vt:lpstr>Презентация PowerPoint</vt:lpstr>
      <vt:lpstr>Презентация PowerPoint</vt:lpstr>
      <vt:lpstr>Презентация PowerPoint</vt:lpstr>
      <vt:lpstr>Презентация PowerPoint</vt:lpstr>
      <vt:lpstr>Заключительный этап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Проектная деятельность на тему «Берегите птиц»</dc:title>
  <dc:creator>Тарасва Поляна</dc:creator>
  <cp:lastModifiedBy>Тарасва Поляна</cp:lastModifiedBy>
  <cp:revision>4</cp:revision>
  <dcterms:created xsi:type="dcterms:W3CDTF">2022-11-16T03:39:20Z</dcterms:created>
  <dcterms:modified xsi:type="dcterms:W3CDTF">2022-11-18T06:57:23Z</dcterms:modified>
</cp:coreProperties>
</file>