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6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8D86-90D1-4687-8BA8-9AC9F16E1C57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D190-2030-4237-AA48-CCF36A670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8D86-90D1-4687-8BA8-9AC9F16E1C57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D190-2030-4237-AA48-CCF36A670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8D86-90D1-4687-8BA8-9AC9F16E1C57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D190-2030-4237-AA48-CCF36A670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8D86-90D1-4687-8BA8-9AC9F16E1C57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D190-2030-4237-AA48-CCF36A670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8D86-90D1-4687-8BA8-9AC9F16E1C57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D190-2030-4237-AA48-CCF36A670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8D86-90D1-4687-8BA8-9AC9F16E1C57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D190-2030-4237-AA48-CCF36A670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8D86-90D1-4687-8BA8-9AC9F16E1C57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D190-2030-4237-AA48-CCF36A670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8D86-90D1-4687-8BA8-9AC9F16E1C57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D190-2030-4237-AA48-CCF36A670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8D86-90D1-4687-8BA8-9AC9F16E1C57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D190-2030-4237-AA48-CCF36A670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8D86-90D1-4687-8BA8-9AC9F16E1C57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4D190-2030-4237-AA48-CCF36A670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8D86-90D1-4687-8BA8-9AC9F16E1C57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AE4D190-2030-4237-AA48-CCF36A670F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A68D86-90D1-4687-8BA8-9AC9F16E1C57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E4D190-2030-4237-AA48-CCF36A670F2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352928" cy="424847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b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«Алфавиты </a:t>
            </a:r>
            <a:r>
              <a:rPr lang="ru-RU" sz="4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народов мира</a:t>
            </a:r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4800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4800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4800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800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4800" dirty="0" smtClean="0">
                <a:effectLst/>
                <a:latin typeface="Times New Roman"/>
                <a:ea typeface="Calibri"/>
                <a:cs typeface="Times New Roman"/>
              </a:rPr>
              <a:t>                  </a:t>
            </a:r>
            <a: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         </a:t>
            </a:r>
            <a:r>
              <a:rPr lang="ru-RU" sz="18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</a:t>
            </a:r>
            <a: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    </a:t>
            </a:r>
            <a:r>
              <a:rPr lang="ru-RU" sz="18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</a:t>
            </a:r>
            <a: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ru-RU" sz="18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Закирова </a:t>
            </a:r>
            <a:r>
              <a:rPr lang="ru-RU" sz="180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Флюра</a:t>
            </a:r>
            <a: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Тимербулатовна</a:t>
            </a:r>
            <a: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b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             </a:t>
            </a:r>
            <a:r>
              <a:rPr lang="ru-RU" sz="18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учитель </a:t>
            </a:r>
            <a: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начальных классов</a:t>
            </a:r>
            <a:endParaRPr 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4149080"/>
            <a:ext cx="5184576" cy="2304256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</a:t>
            </a:r>
            <a:r>
              <a:rPr lang="ru-RU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</a:t>
            </a:r>
            <a:br>
              <a:rPr lang="ru-RU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Рисунок 4" descr="C:\Users\Lenovo\Desktop\800px-EU_flags.svg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1225"/>
          <a:stretch/>
        </p:blipFill>
        <p:spPr bwMode="auto">
          <a:xfrm>
            <a:off x="760412" y="4869160"/>
            <a:ext cx="7623175" cy="28083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87921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6808" y="764704"/>
            <a:ext cx="3780420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76672"/>
            <a:ext cx="41044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Башкирский </a:t>
            </a:r>
            <a:r>
              <a:rPr lang="ru-RU" dirty="0" smtClean="0"/>
              <a:t>язык- </a:t>
            </a:r>
            <a:r>
              <a:rPr lang="ru-RU" dirty="0"/>
              <a:t>один из тюркских языков кыпчакской группы, </a:t>
            </a:r>
            <a:r>
              <a:rPr lang="ru-RU" dirty="0" err="1"/>
              <a:t>поволжско</a:t>
            </a:r>
            <a:r>
              <a:rPr lang="ru-RU" dirty="0"/>
              <a:t>-кыпчакской подгруппы. Национальный язык башкир, государственный язык Республики Башкортостан. </a:t>
            </a:r>
            <a:endParaRPr lang="ru-RU" dirty="0" smtClean="0"/>
          </a:p>
          <a:p>
            <a:r>
              <a:rPr lang="ru-RU" dirty="0"/>
              <a:t>Современный башкирский алфавит состоит из 42 букв.</a:t>
            </a:r>
            <a:br>
              <a:rPr lang="ru-RU" dirty="0"/>
            </a:br>
            <a:r>
              <a:rPr lang="ru-RU" dirty="0"/>
              <a:t>Кроме 33 букв русского алфавита, в него введены 9 дополнительных букв для обозначения специфических башкирских звуков. Это буквы: Ә </a:t>
            </a:r>
            <a:r>
              <a:rPr lang="ru-RU" dirty="0" err="1"/>
              <a:t>ә</a:t>
            </a:r>
            <a:r>
              <a:rPr lang="ru-RU" dirty="0"/>
              <a:t>, Ө </a:t>
            </a:r>
            <a:r>
              <a:rPr lang="ru-RU" dirty="0" err="1"/>
              <a:t>ө</a:t>
            </a:r>
            <a:r>
              <a:rPr lang="ru-RU" dirty="0"/>
              <a:t>, Ү </a:t>
            </a:r>
            <a:r>
              <a:rPr lang="ru-RU" dirty="0" err="1"/>
              <a:t>ү</a:t>
            </a:r>
            <a:r>
              <a:rPr lang="ru-RU" dirty="0"/>
              <a:t> ( гласные ); Ҙ </a:t>
            </a:r>
            <a:r>
              <a:rPr lang="ru-RU" dirty="0" err="1"/>
              <a:t>ҙ</a:t>
            </a:r>
            <a:r>
              <a:rPr lang="ru-RU" dirty="0"/>
              <a:t>, Һ </a:t>
            </a:r>
            <a:r>
              <a:rPr lang="ru-RU" dirty="0" err="1"/>
              <a:t>һ</a:t>
            </a:r>
            <a:r>
              <a:rPr lang="ru-RU" dirty="0"/>
              <a:t>, Ҫ </a:t>
            </a:r>
            <a:r>
              <a:rPr lang="ru-RU" dirty="0" err="1"/>
              <a:t>ҫ</a:t>
            </a:r>
            <a:r>
              <a:rPr lang="ru-RU" dirty="0"/>
              <a:t>, Ң </a:t>
            </a:r>
            <a:r>
              <a:rPr lang="ru-RU" dirty="0" err="1"/>
              <a:t>ң</a:t>
            </a:r>
            <a:r>
              <a:rPr lang="ru-RU" dirty="0"/>
              <a:t>, Ҡ </a:t>
            </a:r>
            <a:r>
              <a:rPr lang="ru-RU" dirty="0" err="1"/>
              <a:t>ҡ</a:t>
            </a:r>
            <a:r>
              <a:rPr lang="ru-RU" dirty="0"/>
              <a:t>, Ғ </a:t>
            </a:r>
            <a:r>
              <a:rPr lang="ru-RU" dirty="0" err="1"/>
              <a:t>ғ</a:t>
            </a:r>
            <a:r>
              <a:rPr lang="ru-RU" dirty="0"/>
              <a:t> ( согласные ).</a:t>
            </a:r>
          </a:p>
        </p:txBody>
      </p:sp>
    </p:spTree>
    <p:extLst>
      <p:ext uri="{BB962C8B-B14F-4D97-AF65-F5344CB8AC3E}">
        <p14:creationId xmlns:p14="http://schemas.microsoft.com/office/powerpoint/2010/main" xmlns="" val="25169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58900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    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Сегодня мы воспринимаем алфавит как должное, забывая о том, какое это необыкновенное изобретение. Ценность алфавита заключается в изящной простоте, в способности выражать звуки с помощью двадцати-тридцати отдельных букв. Может показаться странным, что древние потратили так много времени на создание алфавита, тысячелетиями мучаясь с невероятно громоздкими системами письма, такими, как иероглифы. Изобретение алфавита было нелегким делом. Изучая алфавиты народов мира, мы узнаем историю разных языков, историю разных стран. Так будем же образованными, умными и продолжим дальше изучение разных языков.</a:t>
            </a:r>
            <a:r>
              <a:rPr lang="ru-RU" sz="1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2320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305800" cy="2520280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9271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996761"/>
            <a:ext cx="8280920" cy="1489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Картинки по запросу &quot;буквы алфавитов мира цветные&quot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70678">
            <a:off x="478847" y="2576207"/>
            <a:ext cx="3181985" cy="3181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Lenovo\Desktop\rBVaSVvlR_aAWuH_AABeZtGH-SM755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656" t="13303" r="8611" b="10819"/>
          <a:stretch/>
        </p:blipFill>
        <p:spPr bwMode="auto">
          <a:xfrm rot="532182">
            <a:off x="5492654" y="4586356"/>
            <a:ext cx="2077720" cy="1828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805124"/>
            <a:ext cx="33623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15365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3898776" cy="5749248"/>
          </a:xfrm>
        </p:spPr>
        <p:txBody>
          <a:bodyPr>
            <a:no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Происхождение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алфавита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Уже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начале Древнего царства египтяне использовали 24 сугубо звуковых иероглифа. Однако принцип алфавита был изобретён семитскими народами. В сер. 3-го тыс. до н. э. писцы в городе </a:t>
            </a:r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Эбла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(совр. </a:t>
            </a:r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Тель-Мардих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Северная Сирия) создали такую классификацию заимствованных из Месопотамии слоговых знаков клинописи, использовавшейся ими для записи местного </a:t>
            </a:r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эблаитского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языка и месопотамского шумерского языка, в которой знаки упорядочивались по характеру гласных при одних и тех же согласных: </a:t>
            </a:r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mi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mu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(в семитских языках имелось только 3 гласных a, i, u) Наиболее древним был алфавит города-государства Угарит, известный с сер. 2-го тыс. до н. э. Порядок знаков в нём в основном соответствует порядку знаков, известных начиная с последних веков 2-го тыс. до н. э.: в финикийском, древнееврейском и некоторых других. </a:t>
            </a:r>
            <a:b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17546">
            <a:off x="4775027" y="764704"/>
            <a:ext cx="3900810" cy="4777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56813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72008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/>
                <a:ea typeface="Calibri"/>
              </a:rPr>
              <a:t>Славянская азбука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412776"/>
            <a:ext cx="7128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   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славянская азбука —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кириллица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была создана на основе греческого алфавита в 863 году. Этой азбукой (конечно, в видоизменённом варианте) мы пользуемся и сейчас. </a:t>
            </a:r>
          </a:p>
        </p:txBody>
      </p:sp>
      <p:pic>
        <p:nvPicPr>
          <p:cNvPr id="4" name="Рисунок 3" descr="Кириллица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96952"/>
            <a:ext cx="5836285" cy="2814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49254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305800" cy="936104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Латинский алфавит</a:t>
            </a:r>
          </a:p>
        </p:txBody>
      </p:sp>
      <p:pic>
        <p:nvPicPr>
          <p:cNvPr id="3" name="Рисунок 2" descr="Эксперты предлагают переход на латиницу осуществить за счёт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6841" y="3429000"/>
            <a:ext cx="4210318" cy="281455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1124745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/>
                <a:ea typeface="Calibri"/>
              </a:rPr>
              <a:t>Исторически — ответвление этрусского алфавита, произошедшего, в свою очередь  из греческого. Возникновение Л. а. относят к 7 в. до н. э. Направление письма первоначально справа -налево и  через строку слева-направо (т. н. бустрофедон), после 4 в. до н. э. — слева направо. Названия букв (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be</a:t>
            </a:r>
            <a:r>
              <a:rPr lang="ru-RU" dirty="0" smtClean="0">
                <a:effectLst/>
                <a:latin typeface="Times New Roman"/>
                <a:ea typeface="Calibri"/>
              </a:rPr>
              <a:t>,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de</a:t>
            </a:r>
            <a:r>
              <a:rPr lang="ru-RU" dirty="0" smtClean="0">
                <a:effectLst/>
                <a:latin typeface="Times New Roman"/>
                <a:ea typeface="Calibri"/>
              </a:rPr>
              <a:t>,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ef</a:t>
            </a:r>
            <a:r>
              <a:rPr lang="ru-RU" dirty="0" smtClean="0">
                <a:effectLst/>
                <a:latin typeface="Times New Roman"/>
                <a:ea typeface="Calibri"/>
              </a:rPr>
              <a:t> и т. д.) не семитско-греческие (за исключением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jod</a:t>
            </a:r>
            <a:r>
              <a:rPr lang="ru-RU" dirty="0" smtClean="0">
                <a:effectLst/>
                <a:latin typeface="Times New Roman"/>
                <a:ea typeface="Calibri"/>
              </a:rPr>
              <a:t>,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zet</a:t>
            </a:r>
            <a:r>
              <a:rPr lang="ru-RU" dirty="0" smtClean="0">
                <a:effectLst/>
                <a:latin typeface="Times New Roman"/>
                <a:ea typeface="Calibri"/>
              </a:rPr>
              <a:t>,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ypsilon</a:t>
            </a:r>
            <a:r>
              <a:rPr lang="ru-RU" dirty="0" smtClean="0">
                <a:effectLst/>
                <a:latin typeface="Times New Roman"/>
                <a:ea typeface="Calibri"/>
              </a:rPr>
              <a:t>), а либо заимствованы у этрусков, либо являются оригинальным изобретением. Форма знаков в основном установилась в 1—5 вв. н. э. Первоначальный алфавит — 20 букв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6647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63272" cy="304946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Греческий алфавит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Считается, что греческий алфавит</a:t>
            </a: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возник в 8 в. до н. э. Первые памятники письменности относятся к 8 в. до н. э. (</a:t>
            </a:r>
            <a:r>
              <a:rPr lang="ru-RU" sz="2000" dirty="0" err="1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дипилонская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надпись из Афин, а также и надпись из </a:t>
            </a:r>
            <a:r>
              <a:rPr lang="ru-RU" sz="2000" dirty="0" err="1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Феры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). По внешнему виду и набору символов наиболее близко фригийскому алфавитному письму (8 в. до н. э.). Первоначально греческий алфавит состоял из 27 букв, и в таком виде сложился к 5 в. до н. э. на основе ионийской разновидности греческого письма. Традиционно древнегреческий, а вслед за ним и новогреческий алфавит имеет 24 буквы:</a:t>
            </a:r>
            <a:r>
              <a:rPr lang="ru-RU" sz="1100" dirty="0">
                <a:ea typeface="Calibri"/>
                <a:cs typeface="Times New Roman"/>
              </a:rPr>
              <a:t/>
            </a:r>
            <a:br>
              <a:rPr lang="ru-RU" sz="1100" dirty="0">
                <a:ea typeface="Calibri"/>
                <a:cs typeface="Times New Roman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Греческий алфавит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610" r="8179" b="31147"/>
          <a:stretch/>
        </p:blipFill>
        <p:spPr bwMode="auto">
          <a:xfrm>
            <a:off x="2339124" y="3382124"/>
            <a:ext cx="4406280" cy="2592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363862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787208" cy="2304256"/>
          </a:xfrm>
        </p:spPr>
        <p:txBody>
          <a:bodyPr>
            <a:normAutofit fontScale="90000"/>
          </a:bodyPr>
          <a:lstStyle/>
          <a:p>
            <a:pPr lvl="1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 алфавит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Письменность на английском языке появилась примерно с V века н. э., для записи использовались англо-саксонские руны, сохранилось лишь несколько небольших фрагментов записей того времени. Замена рун на латинские буквы началась с VII века, с приходом христианских миссионеров. В 1011 году использовали английский алфавит, состоящий из 23 букв латинского алфавита (без J, U и W), дополненных амперсандом, четырьмя буквами, основанными на англо-саксонских рунах.</a:t>
            </a:r>
          </a:p>
        </p:txBody>
      </p:sp>
      <p:pic>
        <p:nvPicPr>
          <p:cNvPr id="3" name="Рисунок 2" descr="Картинки по запросу &quot;английский алфавит&quot;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22" t="14884" r="1473" b="2936"/>
          <a:stretch/>
        </p:blipFill>
        <p:spPr bwMode="auto">
          <a:xfrm>
            <a:off x="1979712" y="2924944"/>
            <a:ext cx="5414645" cy="32651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325899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2592288"/>
          </a:xfrm>
        </p:spPr>
        <p:txBody>
          <a:bodyPr>
            <a:normAutofit fontScale="90000"/>
          </a:bodyPr>
          <a:lstStyle/>
          <a:p>
            <a:pPr marL="457200" lvl="1">
              <a:lnSpc>
                <a:spcPct val="115000"/>
              </a:lnSpc>
              <a:spcAft>
                <a:spcPts val="1000"/>
              </a:spcAft>
              <a:buSzPts val="1400"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Китайский «алфавит»</a:t>
            </a:r>
            <a:r>
              <a:rPr lang="ru-RU" sz="3600" b="1" kern="12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mbria"/>
                <a:ea typeface="Times New Roman"/>
                <a:cs typeface="Times New Roman"/>
              </a:rPr>
              <a:t> </a:t>
            </a:r>
            <a:r>
              <a:rPr lang="ru-RU" sz="14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ru-RU" sz="2000" dirty="0" smtClean="0">
                <a:effectLst/>
                <a:latin typeface="Times New Roman"/>
                <a:ea typeface="Calibri"/>
                <a:cs typeface="Times New Roman"/>
              </a:rPr>
              <a:t>Китайское письмо́  иероглифическая или идеографическая система записи, возникшая на территории Китая. Отличается от алфавитной тем, что каждому знаку приписано какое-то значение (не только фонетическое), и число знаков очень велико (десятки тысяч). В отличие от большинства письменностей, китайское письмо состоит не из букв, а из иероглифов. Каждый иероглиф обозначает отдельный слог и отдельную морфему. Общее количество иероглифов превышает 80 тысяч.</a:t>
            </a:r>
            <a:endParaRPr lang="ru-RU" dirty="0"/>
          </a:p>
        </p:txBody>
      </p:sp>
      <p:pic>
        <p:nvPicPr>
          <p:cNvPr id="3" name="Рисунок 2" descr="Китайская письменность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1840" y="3140968"/>
            <a:ext cx="5168900" cy="28975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70669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63272" cy="2304256"/>
          </a:xfrm>
        </p:spPr>
        <p:txBody>
          <a:bodyPr>
            <a:normAutofit fontScale="90000"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3600" b="1" dirty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Алфавит Чероки</a:t>
            </a:r>
            <a:r>
              <a:rPr lang="ru-RU" sz="3600" dirty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Наверняка ты слышала об американских индейцах чероки. Помимо разговорного языка, у этого народа есть и своя письменность, а значит, и свой собственный алфавит. Главная его особенность – сравнительная новизна. Придумал этот алфавит в начале 19 века человек, который не умел читать. Оказывается, у народа Чероки не было письменности вплоть до 19 века. Из-за постоянных нападок со стороны колонизаторов из Европы, индейцы не получали должного образования и оставались безграмотными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24944"/>
            <a:ext cx="4392961" cy="2598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47171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2040</TotalTime>
  <Words>159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Проект «Алфавиты народов мира»                                                                                                                                                                                                                            Закирова Флюра Тимербулатовна                                                                         учитель начальных классов</vt:lpstr>
      <vt:lpstr>Слайд 2</vt:lpstr>
      <vt:lpstr>  Происхождение алфавита Уже в начале Древнего царства египтяне использовали 24 сугубо звуковых иероглифа. Однако принцип алфавита был изобретён семитскими народами. В сер. 3-го тыс. до н. э. писцы в городе Эбла (совр. Тель-Мардих, Северная Сирия) создали такую классификацию заимствованных из Месопотамии слоговых знаков клинописи, использовавшейся ими для записи местного эблаитского языка и месопотамского шумерского языка, в которой знаки упорядочивались по характеру гласных при одних и тех же согласных: ma, mi, mu (в семитских языках имелось только 3 гласных a, i, u) Наиболее древним был алфавит города-государства Угарит, известный с сер. 2-го тыс. до н. э. Порядок знаков в нём в основном соответствует порядку знаков, известных начиная с последних веков 2-го тыс. до н. э.: в финикийском, древнееврейском и некоторых других.  </vt:lpstr>
      <vt:lpstr>Славянская азбука</vt:lpstr>
      <vt:lpstr>Латинский алфавит</vt:lpstr>
      <vt:lpstr>Греческий алфавит Считается, что греческий алфавит возник в 8 в. до н. э. Первые памятники письменности относятся к 8 в. до н. э. (дипилонская надпись из Афин, а также и надпись из Феры). По внешнему виду и набору символов наиболее близко фригийскому алфавитному письму (8 в. до н. э.). Первоначально греческий алфавит состоял из 27 букв, и в таком виде сложился к 5 в. до н. э. на основе ионийской разновидности греческого письма. Традиционно древнегреческий, а вслед за ним и новогреческий алфавит имеет 24 буквы: </vt:lpstr>
      <vt:lpstr> Английский алфавит Письменность на английском языке появилась примерно с V века н. э., для записи использовались англо-саксонские руны, сохранилось лишь несколько небольших фрагментов записей того времени. Замена рун на латинские буквы началась с VII века, с приходом христианских миссионеров. В 1011 году использовали английский алфавит, состоящий из 23 букв латинского алфавита (без J, U и W), дополненных амперсандом, четырьмя буквами, основанными на англо-саксонских рунах.</vt:lpstr>
      <vt:lpstr>Китайский «алфавит»  Китайское письмо́  иероглифическая или идеографическая система записи, возникшая на территории Китая. Отличается от алфавитной тем, что каждому знаку приписано какое-то значение (не только фонетическое), и число знаков очень велико (десятки тысяч). В отличие от большинства письменностей, китайское письмо состоит не из букв, а из иероглифов. Каждый иероглиф обозначает отдельный слог и отдельную морфему. Общее количество иероглифов превышает 80 тысяч.</vt:lpstr>
      <vt:lpstr>Алфавит Чероки Наверняка ты слышала об американских индейцах чероки. Помимо разговорного языка, у этого народа есть и своя письменность, а значит, и свой собственный алфавит. Главная его особенность – сравнительная новизна. Придумал этот алфавит в начале 19 века человек, который не умел читать. Оказывается, у народа Чероки не было письменности вплоть до 19 века. Из-за постоянных нападок со стороны колонизаторов из Европы, индейцы не получали должного образования и оставались безграмотными.</vt:lpstr>
      <vt:lpstr>Слайд 10</vt:lpstr>
      <vt:lpstr>      Сегодня мы воспринимаем алфавит как должное, забывая о том, какое это необыкновенное изобретение. Ценность алфавита заключается в изящной простоте, в способности выражать звуки с помощью двадцати-тридцати отдельных букв. Может показаться странным, что древние потратили так много времени на создание алфавита, тысячелетиями мучаясь с невероятно громоздкими системами письма, такими, как иероглифы. Изобретение алфавита было нелегким делом. Изучая алфавиты народов мира, мы узнаем историю разных языков, историю разных стран. Так будем же образованными, умными и продолжим дальше изучение разных языков. 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«Алфавиты народов мира»</dc:title>
  <dc:creator>Lenovo</dc:creator>
  <cp:lastModifiedBy>Флюра</cp:lastModifiedBy>
  <cp:revision>18</cp:revision>
  <dcterms:created xsi:type="dcterms:W3CDTF">2020-02-15T19:35:17Z</dcterms:created>
  <dcterms:modified xsi:type="dcterms:W3CDTF">2021-11-17T14:26:21Z</dcterms:modified>
</cp:coreProperties>
</file>