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4" r:id="rId7"/>
    <p:sldId id="291" r:id="rId8"/>
    <p:sldId id="274" r:id="rId9"/>
    <p:sldId id="285" r:id="rId10"/>
    <p:sldId id="286" r:id="rId11"/>
    <p:sldId id="28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9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2138" autoAdjust="0"/>
  </p:normalViewPr>
  <p:slideViewPr>
    <p:cSldViewPr>
      <p:cViewPr varScale="1">
        <p:scale>
          <a:sx n="66" d="100"/>
          <a:sy n="66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3F511-532A-4B8B-AF85-4CD71DC130D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8443C-85E7-4364-A3D9-2CA947050B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739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02A7D-E449-450D-92A3-F2853826FBB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44450" ty="-25400" sx="100000" sy="88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1051/00073c40-ae88b4c3/hello_html_m291e35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642918"/>
            <a:ext cx="850109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д/с №24 г. Нижнекамска </a:t>
            </a:r>
          </a:p>
          <a:p>
            <a:endParaRPr lang="ru-RU" b="1" dirty="0"/>
          </a:p>
          <a:p>
            <a:endParaRPr lang="ru-RU" b="1" dirty="0" smtClean="0"/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Познавательный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проект 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подготовительной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группе №8</a:t>
            </a: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«Профессии  наших родителей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</a:t>
            </a:r>
          </a:p>
          <a:p>
            <a:pPr algn="ct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  Автор – составитель   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Овчинникова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Т.А.</a:t>
            </a:r>
          </a:p>
          <a:p>
            <a:pPr algn="ct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2019 г 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857232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Мы в профессии играем…</a:t>
            </a:r>
            <a:endParaRPr lang="ru-RU" sz="4000" b="1" dirty="0"/>
          </a:p>
        </p:txBody>
      </p:sp>
      <p:pic>
        <p:nvPicPr>
          <p:cNvPr id="2050" name="Picture 2" descr="http://kartinki-vernisazh.ru/_ph/232/2/5682068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285992"/>
            <a:ext cx="3333750" cy="2800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Татьяна\Desktop\проект\IMG_21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1643050"/>
            <a:ext cx="5427515" cy="407063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43636" y="5929330"/>
            <a:ext cx="1143008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повар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857232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Мы в профессии играем…</a:t>
            </a:r>
            <a:endParaRPr lang="ru-RU" sz="4000" b="1" dirty="0"/>
          </a:p>
        </p:txBody>
      </p:sp>
      <p:pic>
        <p:nvPicPr>
          <p:cNvPr id="2050" name="Picture 2" descr="http://kartinki-vernisazh.ru/_ph/232/2/5682068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285992"/>
            <a:ext cx="3333750" cy="2800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Татьяна\Desktop\проект\IMG_22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1643050"/>
            <a:ext cx="5496611" cy="41224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86446" y="6072206"/>
            <a:ext cx="1571636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  ученый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14282" y="714356"/>
            <a:ext cx="864399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1C942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Тип проекта: творческий, информационный,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долгосрочный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    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Проблема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: Из беседы с детьми стало понятно, что они имеют поверхностные представления о профессиях, также многие дети не знают профессий своих родителей, не могут назвать. Это говорит о том, что родители не разговаривают со своими детьми о своей работе, не рассказывают, почему они выбрали именно эту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деятельность.</a:t>
            </a: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Цель проекта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 расширять и обобщать представление детей о профессиях, орудиях труда, трудовых действиях. Развитие интереса к различным профессиям, в частности к профессиям  родителей и месту их работы.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7072314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734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u="sng" dirty="0" smtClean="0"/>
              <a:t>Задачи</a:t>
            </a:r>
            <a:r>
              <a:rPr lang="ru-RU" sz="3200" b="1" u="sng" dirty="0"/>
              <a:t> проекта</a:t>
            </a:r>
            <a:r>
              <a:rPr lang="ru-RU" sz="3200" b="1" u="sng" dirty="0" smtClean="0"/>
              <a:t>: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u="sng" dirty="0"/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--  Обогатить представления детей о многообразии мира профессий в обществе;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Расширить у детей знания и представления о профессиях своих родителей (место работы родителей, значимость их труда; гордость и уважение к труду своих родителей);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Расширить представления о разных видах труда, о структуре трудового процесса (цель, мотив, материал, инструменты, набор трудовых действий, результат);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Развивать умение соотносить результаты труда и набор трудовых процессов с названиями профессий;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Воспитывать осознанное отношение к ценности труда взрослых;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Пробуждать любознательность и интерес к деятельности взрослых;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Обогащать словарь детей за счет специальных терминов, характерных для той или иной профессии;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Показать взаимосвязь между разными видами труда;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Учить отображать представления о трудовых процессах взрослых в сюжетно-ролевых играх, передавая в игре отношение взрослых к работе;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Развивать творческое воображение, способность совместно развёртывать игру, согласовывая собственный игровой замысел с замыслами сверстников, воображая себя в разных социальных ролях;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Развивать понимание и умение оценивать поступки людей;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Развивать умения пользоваться речью-доказательством для обоснования своих суждений;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— Побуждать детей задуматься о выборе будущей профессии.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11111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11111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428604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Мероприятия по реализации проекта: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1071546"/>
            <a:ext cx="27146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200" i="1" u="sng" dirty="0" smtClean="0">
              <a:solidFill>
                <a:srgbClr val="1C9422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5720" y="928670"/>
            <a:ext cx="864399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Познавательное</a:t>
            </a:r>
            <a:r>
              <a:rPr kumimoji="0" lang="ru-RU" sz="2400" b="1" u="sng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развитие</a:t>
            </a:r>
            <a:endParaRPr kumimoji="0" lang="ru-RU" sz="2400" b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Презентации «Все работы хороши»,  «Дело мастера боится», «Профессии»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Рассматривание репродукций, альбомов, иллюстраций на тему «Профессии»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Серия бесед: «Кто работает в детском саду»,  «Предметы и инструменты, нужные людям различных профессий», «Мир профессий»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Беседы о профессиях родителей и родственников, местах их работы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Дидактические игры:  «Подскажи словечко», «Угадай кто это?», «Магазин игрушек», «Кто больше расскажет о профессии!», «Угадайте, что я делаю?», «Что сначала, что потом?», «Где можно это купить?», «Назови профессию», «Что кому», «Угадай профессию», «Кому без них не обойтись», «Профессии людей», «Кто, что делает? »,  «Названия профессий от А до Я», «Что случилось, если бы не работал … », «Что делают этим предметом», «Что расскажет предмет».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Моделирование трудового процесса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Использование логических игр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Использование элементов ТРИЗ при решении проблемных ситуаций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Составление схемы для составления рассказа о профессиях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Круглый стол «Профессии, появившиеся недавно», «Расскажем Умнику об изменениях в работе людей некоторых профессий» (по выбору детей: водитель, пекарь, врач и др.), «Как было раньше, а как теперь»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500042"/>
            <a:ext cx="8429684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Социально</a:t>
            </a:r>
            <a:r>
              <a:rPr kumimoji="0" lang="ru-RU" sz="2400" b="1" u="sng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коммуникативное развитие</a:t>
            </a:r>
            <a:endParaRPr kumimoji="0" lang="ru-RU" sz="2400" b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Взаимодействие с родителями</a:t>
            </a:r>
            <a:r>
              <a:rPr kumimoji="0" lang="ru-RU" sz="2400" b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4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Игры и беседы</a:t>
            </a:r>
            <a:endParaRPr kumimoji="0" lang="ru-RU" sz="1600" b="0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Сюжетно-ролевые игры: «Магазин», «Гараж», «Библиотека», «Строители», «Больница», «Парикмахерская», «Салон красоты», «Телевидение»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Игры-имитации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«Мамины помощники», «Готовим обед для всей семьи», «Мы снимаем фильм»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Игровая ситуация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«Кем я стану?»,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Беседа о качествах, которыми необходимо обладать человеку, желающему получить ту или иную профессию «Эта профессия мне подходит»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Игра-обсуждение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«Я в прошлом, настоящем и будущем» (труд – основное занятие взрослого)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Составление рассказов о профессии родителей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Разучивание стихов о различных профессиях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Обогащение словаря детей за счет новых терминов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Отгадывание кроссвордов, ребусов на тему «Профессии»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Рассказы детей из личного опыта «На приеме у врача»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Изготовление словаря профессий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Пословицы и поговорки о труде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Обсуждение фразеологизмов о труде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Компьютерная игра на развитие словесно-логического мышления «Такие разные профессии»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00034" y="1071546"/>
            <a:ext cx="7929618" cy="480131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Игровая деятельность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20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Настольные игры </a:t>
            </a:r>
            <a:r>
              <a:rPr kumimoji="0" lang="ru-RU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«Профессии», «Кем быть?»,  «Ассоциации», «Кому что нужно для работы?», «Знаем все профессии»,  </a:t>
            </a:r>
            <a:r>
              <a:rPr kumimoji="0" lang="ru-RU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Пазлы</a:t>
            </a:r>
            <a:r>
              <a:rPr kumimoji="0" lang="ru-RU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«Профессии»,  «Парочки» (по темам), «Ассоциации», лото, домино, разрезные картинки.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Дидактические игры </a:t>
            </a:r>
            <a:r>
              <a:rPr kumimoji="0" lang="ru-RU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«Подскажи словечко», «Угадай, кто это?», «Магазин игрушек», «Кто больше расскажет о профессии», «Угадайте, что я делаю», «Что сначала, что потом», «Где можно это купить», «Назови профессию», «Что кому», «Угадай профессию», «Кому без них не обойтись», «Профессии людей», «Кто, что делает? », «Кому что надо», , «Названия профессий от А до Я», «Что случилось, если бы не работал … », «Что делают этим предметом», «Что расскажет предмет».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Игры</a:t>
            </a:r>
            <a:r>
              <a:rPr kumimoji="0" lang="ru-RU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«Где мы были не скажем, что делали покажем», «Если весело живется делай так»</a:t>
            </a:r>
            <a:endParaRPr kumimoji="0" lang="ru-RU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00034" y="1071546"/>
            <a:ext cx="7929618" cy="32932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 родителями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20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консультации для родителей «Обязанности детей дома»</a:t>
            </a:r>
            <a:endParaRPr kumimoji="0" lang="ru-RU" sz="240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размещение материалов в родительских уголках</a:t>
            </a:r>
            <a:endParaRPr kumimoji="0" lang="ru-RU" sz="240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оформление фотогазеты  совместно с родителями «Мама на работе»</a:t>
            </a:r>
            <a:endParaRPr kumimoji="0" lang="ru-RU" sz="240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консультации родителей по проведению мастер-классов и бесед с детьми</a:t>
            </a:r>
            <a:endParaRPr kumimoji="0" lang="ru-RU" sz="240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857232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Мы в профессии играем…</a:t>
            </a:r>
            <a:endParaRPr lang="ru-RU" sz="4000" b="1" dirty="0"/>
          </a:p>
        </p:txBody>
      </p:sp>
      <p:pic>
        <p:nvPicPr>
          <p:cNvPr id="2050" name="Picture 2" descr="http://kartinki-vernisazh.ru/_ph/232/2/5682068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285992"/>
            <a:ext cx="3333750" cy="2800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Татьяна\Desktop\проект\IMG_22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844824"/>
            <a:ext cx="5280587" cy="396044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00760" y="6072206"/>
            <a:ext cx="1285884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продавец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857232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Мы в профессии играем…</a:t>
            </a:r>
            <a:endParaRPr lang="ru-RU" sz="4000" b="1" dirty="0"/>
          </a:p>
        </p:txBody>
      </p:sp>
      <p:pic>
        <p:nvPicPr>
          <p:cNvPr id="2050" name="Picture 2" descr="http://kartinki-vernisazh.ru/_ph/232/2/5682068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276872"/>
            <a:ext cx="3333750" cy="2800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Татьяна\Desktop\проект\IMG_22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19" y="1714488"/>
            <a:ext cx="5334037" cy="400052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15074" y="5929330"/>
            <a:ext cx="1214446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доктор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274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+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DsComP</dc:creator>
  <cp:lastModifiedBy>Журавлик_3 ДОУ №24</cp:lastModifiedBy>
  <cp:revision>89</cp:revision>
  <dcterms:created xsi:type="dcterms:W3CDTF">2018-02-24T20:26:05Z</dcterms:created>
  <dcterms:modified xsi:type="dcterms:W3CDTF">2022-11-18T10:39:05Z</dcterms:modified>
</cp:coreProperties>
</file>