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60" r:id="rId3"/>
    <p:sldId id="257" r:id="rId4"/>
    <p:sldId id="258" r:id="rId5"/>
    <p:sldId id="261" r:id="rId6"/>
    <p:sldId id="262" r:id="rId7"/>
    <p:sldId id="263" r:id="rId8"/>
    <p:sldId id="264" r:id="rId9"/>
    <p:sldId id="265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1/20/2022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1/20/2022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1/20/2022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1/20/2022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04D548D-4DBC-4B06-A2A3-9525696E664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589213" y="1535186"/>
            <a:ext cx="8915399" cy="324219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/>
              <a:t>Развитие </a:t>
            </a:r>
            <a:br>
              <a:rPr lang="ru-RU" b="1" dirty="0"/>
            </a:br>
            <a:r>
              <a:rPr lang="ru-RU" b="1" dirty="0"/>
              <a:t>духовно-нравственных качеств дошкольника средствами </a:t>
            </a:r>
            <a:br>
              <a:rPr lang="ru-RU" b="1" dirty="0"/>
            </a:br>
            <a:r>
              <a:rPr lang="ru-RU" b="1" dirty="0"/>
              <a:t>фольклора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11A217FB-EB5B-45C0-A0A9-BCFC5A1D44A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 flipV="1">
            <a:off x="2589213" y="5903661"/>
            <a:ext cx="8915399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924400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126653DC-3BC8-4A36-B3F9-60150D69D3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/>
              <a:t>Цель</a:t>
            </a:r>
            <a:r>
              <a:rPr lang="ru-RU" dirty="0"/>
              <a:t>: </a:t>
            </a:r>
          </a:p>
          <a:p>
            <a:pPr marL="0" indent="0">
              <a:buNone/>
            </a:pPr>
            <a:r>
              <a:rPr lang="ru-RU" dirty="0"/>
              <a:t>    показать приемы и методы работы с произведениями устного народного творчества.</a:t>
            </a:r>
          </a:p>
          <a:p>
            <a:r>
              <a:rPr lang="ru-RU" b="1" dirty="0"/>
              <a:t>Задачи</a:t>
            </a:r>
            <a:r>
              <a:rPr lang="ru-RU" dirty="0"/>
              <a:t>:</a:t>
            </a:r>
          </a:p>
          <a:p>
            <a:pPr>
              <a:buAutoNum type="arabicPeriod"/>
            </a:pPr>
            <a:r>
              <a:rPr lang="ru-RU" dirty="0"/>
              <a:t>Передача опыта путем прямого и комментированного показа действий, методов, приемов и форм педагогической деятельности.</a:t>
            </a:r>
          </a:p>
          <a:p>
            <a:pPr>
              <a:buAutoNum type="arabicPeriod"/>
            </a:pPr>
            <a:r>
              <a:rPr lang="ru-RU" dirty="0"/>
              <a:t>Повышение уровня профессиональной компетентности участников мастер-класса.</a:t>
            </a:r>
          </a:p>
        </p:txBody>
      </p:sp>
    </p:spTree>
    <p:extLst>
      <p:ext uri="{BB962C8B-B14F-4D97-AF65-F5344CB8AC3E}">
        <p14:creationId xmlns:p14="http://schemas.microsoft.com/office/powerpoint/2010/main" val="8068795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7FBF1C8-C048-46B9-BE44-CA71FF7069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Музыкальный </a:t>
            </a:r>
            <a:r>
              <a:rPr lang="ru-RU" b="1" dirty="0"/>
              <a:t>фольклор</a:t>
            </a:r>
            <a:r>
              <a:rPr lang="ru-RU" dirty="0"/>
              <a:t> как средство духовно-нравственного воспитания дошкольников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8109BDB-7D6C-4F63-A132-910FD383F32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  <a:p>
            <a:r>
              <a:rPr lang="ru-RU" b="1" dirty="0"/>
              <a:t>ФОЛЬКЛОР</a:t>
            </a:r>
            <a:r>
              <a:rPr lang="ru-RU" dirty="0"/>
              <a:t> в переводе означает </a:t>
            </a:r>
            <a:r>
              <a:rPr lang="ru-RU" b="1" dirty="0"/>
              <a:t>«НАРОДНАЯ МУДРОСТЬ»</a:t>
            </a:r>
          </a:p>
          <a:p>
            <a:pPr marL="0" indent="0">
              <a:buNone/>
            </a:pPr>
            <a:endParaRPr lang="ru-RU" dirty="0"/>
          </a:p>
          <a:p>
            <a:r>
              <a:rPr lang="ru-RU" dirty="0" err="1"/>
              <a:t>Благодоря</a:t>
            </a:r>
            <a:r>
              <a:rPr lang="ru-RU" dirty="0"/>
              <a:t> </a:t>
            </a:r>
            <a:r>
              <a:rPr lang="ru-RU" b="1" dirty="0"/>
              <a:t>ФОЛЬКЛОРУ</a:t>
            </a:r>
            <a:r>
              <a:rPr lang="ru-RU" dirty="0"/>
              <a:t> ребенок легче входит в окружающий мир </a:t>
            </a:r>
          </a:p>
          <a:p>
            <a:pPr marL="0" indent="0">
              <a:buNone/>
            </a:pPr>
            <a:endParaRPr lang="ru-RU" dirty="0"/>
          </a:p>
          <a:p>
            <a:r>
              <a:rPr lang="ru-RU" b="1" dirty="0"/>
              <a:t>ФОЛЬКЛОР</a:t>
            </a:r>
            <a:r>
              <a:rPr lang="ru-RU" dirty="0"/>
              <a:t>  воспитывает духовно-нравственные устои, целостность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829738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ED8C46C-E7C1-453C-95CF-E4BD66F22A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ЖАНРЫ ФОЛЬКЛОРА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8B066FC-9CBF-4E81-B29E-8CAF08D3B8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/>
              <a:t>Колыбельные</a:t>
            </a:r>
          </a:p>
          <a:p>
            <a:r>
              <a:rPr lang="ru-RU" dirty="0"/>
              <a:t>Песня (исторические, игровые)</a:t>
            </a:r>
          </a:p>
          <a:p>
            <a:r>
              <a:rPr lang="ru-RU" dirty="0"/>
              <a:t>Сказка</a:t>
            </a:r>
          </a:p>
          <a:p>
            <a:r>
              <a:rPr lang="ru-RU" dirty="0"/>
              <a:t>Частушки</a:t>
            </a:r>
          </a:p>
          <a:p>
            <a:r>
              <a:rPr lang="ru-RU" dirty="0"/>
              <a:t>Поговорки, пословицы, скороговорки</a:t>
            </a:r>
          </a:p>
          <a:p>
            <a:r>
              <a:rPr lang="ru-RU" dirty="0"/>
              <a:t>Предания</a:t>
            </a:r>
          </a:p>
          <a:p>
            <a:r>
              <a:rPr lang="ru-RU" dirty="0"/>
              <a:t>Легенды, былины</a:t>
            </a:r>
          </a:p>
          <a:p>
            <a:r>
              <a:rPr lang="ru-RU" dirty="0"/>
              <a:t>Загадки</a:t>
            </a:r>
          </a:p>
          <a:p>
            <a:r>
              <a:rPr lang="ru-RU" dirty="0"/>
              <a:t>Считалки</a:t>
            </a:r>
          </a:p>
          <a:p>
            <a:r>
              <a:rPr lang="ru-RU" dirty="0"/>
              <a:t>Игры</a:t>
            </a:r>
          </a:p>
          <a:p>
            <a:r>
              <a:rPr lang="ru-RU" dirty="0" err="1"/>
              <a:t>Заклички</a:t>
            </a:r>
            <a:r>
              <a:rPr lang="ru-RU" dirty="0"/>
              <a:t>, веснянки, колядки 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050195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62924B1-F711-41F2-AD5B-98580123C1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005D5727-AA55-4DD2-A562-8A9984915B7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Объект 7">
            <a:extLst>
              <a:ext uri="{FF2B5EF4-FFF2-40B4-BE49-F238E27FC236}">
                <a16:creationId xmlns:a16="http://schemas.microsoft.com/office/drawing/2014/main" id="{6DDF0533-1D59-424E-8174-500C5C819043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2239495" y="528506"/>
            <a:ext cx="4547199" cy="5456930"/>
          </a:xfrm>
        </p:spPr>
      </p:pic>
      <p:sp>
        <p:nvSpPr>
          <p:cNvPr id="5" name="Текст 4">
            <a:extLst>
              <a:ext uri="{FF2B5EF4-FFF2-40B4-BE49-F238E27FC236}">
                <a16:creationId xmlns:a16="http://schemas.microsoft.com/office/drawing/2014/main" id="{7F69284F-4E58-42A9-B85E-39843EA5E49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" name="Объект 9">
            <a:extLst>
              <a:ext uri="{FF2B5EF4-FFF2-40B4-BE49-F238E27FC236}">
                <a16:creationId xmlns:a16="http://schemas.microsoft.com/office/drawing/2014/main" id="{B2B429D0-4958-4C67-B326-1C498B504F46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7165974" y="687897"/>
            <a:ext cx="4338637" cy="5158451"/>
          </a:xfrm>
        </p:spPr>
      </p:pic>
    </p:spTree>
    <p:extLst>
      <p:ext uri="{BB962C8B-B14F-4D97-AF65-F5344CB8AC3E}">
        <p14:creationId xmlns:p14="http://schemas.microsoft.com/office/powerpoint/2010/main" val="41482299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A5A54EF-A4FD-4C1C-84C3-168C1EDD9F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9276A2D9-C18D-4E0B-82CE-AD621D9995D7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174459" y="914400"/>
            <a:ext cx="5727991" cy="5319489"/>
          </a:xfrm>
        </p:spPr>
      </p:pic>
      <p:pic>
        <p:nvPicPr>
          <p:cNvPr id="10" name="Объект 9">
            <a:extLst>
              <a:ext uri="{FF2B5EF4-FFF2-40B4-BE49-F238E27FC236}">
                <a16:creationId xmlns:a16="http://schemas.microsoft.com/office/drawing/2014/main" id="{A0DB0D0C-CACE-45BA-99BC-27CED8D1B1B3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7191375" y="914399"/>
            <a:ext cx="4313238" cy="5319489"/>
          </a:xfrm>
        </p:spPr>
      </p:pic>
    </p:spTree>
    <p:extLst>
      <p:ext uri="{BB962C8B-B14F-4D97-AF65-F5344CB8AC3E}">
        <p14:creationId xmlns:p14="http://schemas.microsoft.com/office/powerpoint/2010/main" val="1993509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8F44F65-D566-42DB-99FF-19C68725E3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93BCB506-246F-484D-B328-C0F1809F437E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2139194" y="624110"/>
            <a:ext cx="3670452" cy="5287740"/>
          </a:xfrm>
        </p:spPr>
      </p:pic>
      <p:pic>
        <p:nvPicPr>
          <p:cNvPr id="8" name="Объект 7">
            <a:extLst>
              <a:ext uri="{FF2B5EF4-FFF2-40B4-BE49-F238E27FC236}">
                <a16:creationId xmlns:a16="http://schemas.microsoft.com/office/drawing/2014/main" id="{E737E7F3-5EEE-4086-9BF5-404AA82B11AA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7113864" y="616173"/>
            <a:ext cx="3910339" cy="5287740"/>
          </a:xfrm>
        </p:spPr>
      </p:pic>
    </p:spTree>
    <p:extLst>
      <p:ext uri="{BB962C8B-B14F-4D97-AF65-F5344CB8AC3E}">
        <p14:creationId xmlns:p14="http://schemas.microsoft.com/office/powerpoint/2010/main" val="35146034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D98E255-F4E3-4785-92F5-9F0B6DC9BD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9EAF6A91-064C-452E-B363-5C506CEC41A5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 rot="16200000">
            <a:off x="3728028" y="-1476455"/>
            <a:ext cx="5676022" cy="9877149"/>
          </a:xfrm>
        </p:spPr>
      </p:pic>
      <p:sp>
        <p:nvSpPr>
          <p:cNvPr id="4" name="Объект 3">
            <a:extLst>
              <a:ext uri="{FF2B5EF4-FFF2-40B4-BE49-F238E27FC236}">
                <a16:creationId xmlns:a16="http://schemas.microsoft.com/office/drawing/2014/main" id="{77018024-2446-43B7-A020-224ACFAB5158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21643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EA95DA6-2114-46E7-B9EF-0C7F073576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44F37088-C1D4-46B5-BE86-D5B7479D7F12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451295" y="1048624"/>
            <a:ext cx="5451155" cy="4855220"/>
          </a:xfrm>
        </p:spPr>
      </p:pic>
      <p:pic>
        <p:nvPicPr>
          <p:cNvPr id="12" name="Объект 11">
            <a:extLst>
              <a:ext uri="{FF2B5EF4-FFF2-40B4-BE49-F238E27FC236}">
                <a16:creationId xmlns:a16="http://schemas.microsoft.com/office/drawing/2014/main" id="{97EA15FF-805B-44D9-89DD-A8AF6F7B5E19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7191375" y="1048623"/>
            <a:ext cx="4313238" cy="4855219"/>
          </a:xfrm>
        </p:spPr>
      </p:pic>
    </p:spTree>
    <p:extLst>
      <p:ext uri="{BB962C8B-B14F-4D97-AF65-F5344CB8AC3E}">
        <p14:creationId xmlns:p14="http://schemas.microsoft.com/office/powerpoint/2010/main" val="3565330587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86</TotalTime>
  <Words>105</Words>
  <Application>Microsoft Office PowerPoint</Application>
  <PresentationFormat>Широкоэкранный</PresentationFormat>
  <Paragraphs>25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</vt:lpstr>
      <vt:lpstr>Century Gothic</vt:lpstr>
      <vt:lpstr>Wingdings 3</vt:lpstr>
      <vt:lpstr>Легкий дым</vt:lpstr>
      <vt:lpstr>Развитие  духовно-нравственных качеств дошкольника средствами  фольклора</vt:lpstr>
      <vt:lpstr>Презентация PowerPoint</vt:lpstr>
      <vt:lpstr>Музыкальный фольклор как средство духовно-нравственного воспитания дошкольников</vt:lpstr>
      <vt:lpstr>ЖАНРЫ ФОЛЬКЛОРА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Развитие духовно-нравственных качеств дошкольника средствами фольклора</dc:title>
  <dc:creator>Елена Гуня</dc:creator>
  <cp:lastModifiedBy>Елена Гуня</cp:lastModifiedBy>
  <cp:revision>8</cp:revision>
  <dcterms:created xsi:type="dcterms:W3CDTF">2022-01-19T11:25:54Z</dcterms:created>
  <dcterms:modified xsi:type="dcterms:W3CDTF">2022-01-20T04:43:32Z</dcterms:modified>
</cp:coreProperties>
</file>