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49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A563-7E7B-4E9C-828A-1F2ABEE32BC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04FB-9856-49BE-ABDB-FDD5852A8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71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A563-7E7B-4E9C-828A-1F2ABEE32BC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04FB-9856-49BE-ABDB-FDD5852A8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449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A563-7E7B-4E9C-828A-1F2ABEE32BC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04FB-9856-49BE-ABDB-FDD5852A8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9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A563-7E7B-4E9C-828A-1F2ABEE32BC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04FB-9856-49BE-ABDB-FDD5852A812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4323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A563-7E7B-4E9C-828A-1F2ABEE32BC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04FB-9856-49BE-ABDB-FDD5852A8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9938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A563-7E7B-4E9C-828A-1F2ABEE32BC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04FB-9856-49BE-ABDB-FDD5852A8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3306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A563-7E7B-4E9C-828A-1F2ABEE32BC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04FB-9856-49BE-ABDB-FDD5852A8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326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A563-7E7B-4E9C-828A-1F2ABEE32BC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04FB-9856-49BE-ABDB-FDD5852A8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8275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A563-7E7B-4E9C-828A-1F2ABEE32BC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04FB-9856-49BE-ABDB-FDD5852A8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684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A563-7E7B-4E9C-828A-1F2ABEE32BC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04FB-9856-49BE-ABDB-FDD5852A8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60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A563-7E7B-4E9C-828A-1F2ABEE32BC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04FB-9856-49BE-ABDB-FDD5852A8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596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A563-7E7B-4E9C-828A-1F2ABEE32BC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04FB-9856-49BE-ABDB-FDD5852A8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331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A563-7E7B-4E9C-828A-1F2ABEE32BC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04FB-9856-49BE-ABDB-FDD5852A8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746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A563-7E7B-4E9C-828A-1F2ABEE32BC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04FB-9856-49BE-ABDB-FDD5852A8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447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A563-7E7B-4E9C-828A-1F2ABEE32BC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04FB-9856-49BE-ABDB-FDD5852A8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930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A563-7E7B-4E9C-828A-1F2ABEE32BC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04FB-9856-49BE-ABDB-FDD5852A8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58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A563-7E7B-4E9C-828A-1F2ABEE32BC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04FB-9856-49BE-ABDB-FDD5852A8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294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292A563-7E7B-4E9C-828A-1F2ABEE32BC3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204FB-9856-49BE-ABDB-FDD5852A8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2453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общеобразовательное учреждение Республики Коми «Специальная (коррекционная) школа-интернат №9» с. Ижма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defTabSz="914400">
              <a:lnSpc>
                <a:spcPct val="90000"/>
              </a:lnSpc>
              <a:buClrTx/>
              <a:buSzTx/>
              <a:buNone/>
            </a:pPr>
            <a:endParaRPr lang="ru-RU" sz="3200" b="1" dirty="0" smtClean="0">
              <a:solidFill>
                <a:srgbClr val="002060"/>
              </a:solidFill>
              <a:latin typeface="Calibri" panose="020F0502020204030204"/>
              <a:ea typeface="+mn-ea"/>
              <a:cs typeface="+mn-cs"/>
            </a:endParaRPr>
          </a:p>
          <a:p>
            <a:pPr marL="0" lvl="0" indent="0" algn="r" defTabSz="914400">
              <a:lnSpc>
                <a:spcPct val="90000"/>
              </a:lnSpc>
              <a:buClrTx/>
              <a:buSzTx/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Calibri" panose="020F0502020204030204"/>
                <a:ea typeface="+mn-ea"/>
                <a:cs typeface="+mn-cs"/>
              </a:rPr>
              <a:t>Составила:</a:t>
            </a:r>
          </a:p>
          <a:p>
            <a:pPr marL="0" lvl="0" indent="0" algn="r" defTabSz="914400">
              <a:lnSpc>
                <a:spcPct val="90000"/>
              </a:lnSpc>
              <a:buClrTx/>
              <a:buSzTx/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Calibri" panose="020F0502020204030204"/>
                <a:ea typeface="+mn-ea"/>
                <a:cs typeface="+mn-cs"/>
              </a:rPr>
              <a:t>РОЧЕВА </a:t>
            </a:r>
            <a:r>
              <a:rPr lang="ru-RU" sz="3200" b="1" dirty="0">
                <a:solidFill>
                  <a:srgbClr val="FFFF00"/>
                </a:solidFill>
                <a:latin typeface="Calibri" panose="020F0502020204030204"/>
                <a:ea typeface="+mn-ea"/>
                <a:cs typeface="+mn-cs"/>
              </a:rPr>
              <a:t>НАДЕЖДА ВАСИЛЬЕВНА,</a:t>
            </a:r>
          </a:p>
          <a:p>
            <a:pPr marL="0" lvl="0" indent="0" algn="r" defTabSz="914400">
              <a:lnSpc>
                <a:spcPct val="90000"/>
              </a:lnSpc>
              <a:buClrTx/>
              <a:buSzTx/>
              <a:buNone/>
            </a:pPr>
            <a:r>
              <a:rPr lang="ru-RU" sz="3200" b="1" dirty="0">
                <a:solidFill>
                  <a:srgbClr val="FFFF00"/>
                </a:solidFill>
                <a:latin typeface="Calibri" panose="020F0502020204030204"/>
                <a:ea typeface="+mn-ea"/>
                <a:cs typeface="+mn-cs"/>
              </a:rPr>
              <a:t>учитель начальных классов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8141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150" y="118509"/>
            <a:ext cx="2309290" cy="1076960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Рыжик.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617" t="2558" r="1643" b="-2558"/>
          <a:stretch/>
        </p:blipFill>
        <p:spPr>
          <a:xfrm>
            <a:off x="5916136" y="3925230"/>
            <a:ext cx="3247907" cy="2776653"/>
          </a:xfrm>
          <a:prstGeom prst="ellipse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3840" y="1493520"/>
            <a:ext cx="8503920" cy="526297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7030A0"/>
                </a:solidFill>
              </a:rPr>
              <a:t>     Лесник нашёл в лесу оленёнка. У малыша погибла мама. Он не умел добывать сам пищу.</a:t>
            </a:r>
          </a:p>
          <a:p>
            <a:pPr algn="just"/>
            <a:r>
              <a:rPr lang="ru-RU" sz="2800" b="1" dirty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    Лесник отдал оленёнка школьникам. Ребята назвали малыша Рыжиком. Жил оленёнок в сарае. Дети кормили его хлебом, молоком, яблоками и печеньем. По утрам оленёнок гулял по селу.</a:t>
            </a:r>
          </a:p>
          <a:p>
            <a:pPr algn="just"/>
            <a:r>
              <a:rPr lang="ru-RU" sz="2800" b="1" dirty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    За лето Рыжик подрос. Теперь он должен жить в родном доме. Ребята отвели друга в лес.</a:t>
            </a:r>
          </a:p>
          <a:p>
            <a:pPr algn="just"/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868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150" y="118509"/>
            <a:ext cx="2309290" cy="1076960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Рыжик.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840" y="1493520"/>
            <a:ext cx="8503920" cy="181588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     </a:t>
            </a:r>
            <a:r>
              <a:rPr lang="ru-RU" sz="2800" b="1" dirty="0" smtClean="0">
                <a:solidFill>
                  <a:schemeClr val="accent1"/>
                </a:solidFill>
              </a:rPr>
              <a:t>План.</a:t>
            </a: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</a:rPr>
              <a:t>1.Лесник нашёл оленёнка.</a:t>
            </a: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</a:rPr>
              <a:t>2.Оленёнок живёт у ребят.</a:t>
            </a: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</a:rPr>
              <a:t>3.Малыш подрос.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11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Рыжик.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2122" y="2060575"/>
            <a:ext cx="4378363" cy="4394013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2800" b="1" dirty="0">
                <a:solidFill>
                  <a:srgbClr val="7030A0"/>
                </a:solidFill>
                <a:ea typeface="+mn-ea"/>
                <a:cs typeface="+mn-cs"/>
              </a:rPr>
              <a:t>1.Лесник нашёл оленёнка.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endParaRPr lang="ru-RU" sz="2800" b="1" dirty="0" smtClean="0">
              <a:solidFill>
                <a:srgbClr val="7030A0"/>
              </a:solidFill>
              <a:ea typeface="+mn-ea"/>
              <a:cs typeface="+mn-cs"/>
            </a:endParaRP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2800" b="1" dirty="0" smtClean="0">
                <a:solidFill>
                  <a:srgbClr val="7030A0"/>
                </a:solidFill>
                <a:ea typeface="+mn-ea"/>
                <a:cs typeface="+mn-cs"/>
              </a:rPr>
              <a:t>2.Оленёнок </a:t>
            </a:r>
            <a:r>
              <a:rPr lang="ru-RU" sz="2800" b="1" dirty="0">
                <a:solidFill>
                  <a:srgbClr val="7030A0"/>
                </a:solidFill>
                <a:ea typeface="+mn-ea"/>
                <a:cs typeface="+mn-cs"/>
              </a:rPr>
              <a:t>живёт у ребят.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endParaRPr lang="ru-RU" sz="2800" b="1" dirty="0" smtClean="0">
              <a:solidFill>
                <a:srgbClr val="7030A0"/>
              </a:solidFill>
              <a:ea typeface="+mn-ea"/>
              <a:cs typeface="+mn-cs"/>
            </a:endParaRP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2800" b="1" dirty="0" smtClean="0">
                <a:solidFill>
                  <a:srgbClr val="7030A0"/>
                </a:solidFill>
                <a:ea typeface="+mn-ea"/>
                <a:cs typeface="+mn-cs"/>
              </a:rPr>
              <a:t>3.Малыш </a:t>
            </a:r>
            <a:r>
              <a:rPr lang="ru-RU" sz="2800" b="1" dirty="0">
                <a:solidFill>
                  <a:srgbClr val="7030A0"/>
                </a:solidFill>
                <a:ea typeface="+mn-ea"/>
                <a:cs typeface="+mn-cs"/>
              </a:rPr>
              <a:t>подрос.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30464" y="2151529"/>
            <a:ext cx="3944595" cy="4303059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marL="0" lvl="0" indent="0" algn="just" defTabSz="914400">
              <a:spcBef>
                <a:spcPts val="0"/>
              </a:spcBef>
              <a:buClrTx/>
              <a:buSzTx/>
              <a:buNone/>
            </a:pPr>
            <a:r>
              <a:rPr lang="ru-RU" sz="2800" b="1" dirty="0" smtClean="0">
                <a:solidFill>
                  <a:srgbClr val="7030A0"/>
                </a:solidFill>
                <a:ea typeface="+mn-ea"/>
                <a:cs typeface="+mn-cs"/>
              </a:rPr>
              <a:t>1.Олениха-мать</a:t>
            </a:r>
            <a:endParaRPr lang="ru-RU" sz="2800" b="1" dirty="0">
              <a:solidFill>
                <a:srgbClr val="7030A0"/>
              </a:solidFill>
              <a:ea typeface="+mn-ea"/>
              <a:cs typeface="+mn-cs"/>
            </a:endParaRPr>
          </a:p>
          <a:p>
            <a:pPr marL="0" lvl="0" indent="0" algn="just" defTabSz="914400">
              <a:spcBef>
                <a:spcPts val="0"/>
              </a:spcBef>
              <a:buClrTx/>
              <a:buSzTx/>
              <a:buNone/>
            </a:pPr>
            <a:endParaRPr lang="ru-RU" sz="2800" b="1" dirty="0" smtClean="0">
              <a:solidFill>
                <a:srgbClr val="7030A0"/>
              </a:solidFill>
              <a:ea typeface="+mn-ea"/>
              <a:cs typeface="+mn-cs"/>
            </a:endParaRPr>
          </a:p>
          <a:p>
            <a:pPr marL="0" lvl="0" indent="0" algn="just" defTabSz="914400">
              <a:spcBef>
                <a:spcPts val="0"/>
              </a:spcBef>
              <a:buClrTx/>
              <a:buSzTx/>
              <a:buNone/>
            </a:pPr>
            <a:r>
              <a:rPr lang="ru-RU" sz="2800" b="1" dirty="0" smtClean="0">
                <a:solidFill>
                  <a:srgbClr val="7030A0"/>
                </a:solidFill>
                <a:ea typeface="+mn-ea"/>
                <a:cs typeface="+mn-cs"/>
              </a:rPr>
              <a:t>2.Малыш, Рыжик, школьники, сарай, хлеб, молоко, яблоки, печенье</a:t>
            </a:r>
            <a:endParaRPr lang="ru-RU" sz="2800" b="1" dirty="0">
              <a:solidFill>
                <a:srgbClr val="7030A0"/>
              </a:solidFill>
              <a:ea typeface="+mn-ea"/>
              <a:cs typeface="+mn-cs"/>
            </a:endParaRPr>
          </a:p>
          <a:p>
            <a:pPr marL="0" lvl="0" indent="0" algn="just" defTabSz="914400">
              <a:spcBef>
                <a:spcPts val="0"/>
              </a:spcBef>
              <a:buClrTx/>
              <a:buSzTx/>
              <a:buNone/>
            </a:pPr>
            <a:endParaRPr lang="ru-RU" sz="2800" b="1" dirty="0" smtClean="0">
              <a:solidFill>
                <a:srgbClr val="7030A0"/>
              </a:solidFill>
              <a:ea typeface="+mn-ea"/>
              <a:cs typeface="+mn-cs"/>
            </a:endParaRPr>
          </a:p>
          <a:p>
            <a:pPr marL="0" lvl="0" indent="0" algn="just" defTabSz="914400">
              <a:spcBef>
                <a:spcPts val="0"/>
              </a:spcBef>
              <a:buClrTx/>
              <a:buSzTx/>
              <a:buNone/>
            </a:pPr>
            <a:r>
              <a:rPr lang="ru-RU" sz="2800" b="1" dirty="0" smtClean="0">
                <a:solidFill>
                  <a:srgbClr val="7030A0"/>
                </a:solidFill>
                <a:ea typeface="+mn-ea"/>
                <a:cs typeface="+mn-cs"/>
              </a:rPr>
              <a:t>3.Подрос, друг, родной дом</a:t>
            </a:r>
            <a:endParaRPr lang="ru-RU" sz="2800" b="1" dirty="0">
              <a:solidFill>
                <a:srgbClr val="7030A0"/>
              </a:solidFill>
              <a:ea typeface="+mn-ea"/>
              <a:cs typeface="+mn-cs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098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150" y="118509"/>
            <a:ext cx="2309290" cy="1076960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Рыжик.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840" y="1493520"/>
            <a:ext cx="8503920" cy="310854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     </a:t>
            </a:r>
            <a:r>
              <a:rPr lang="ru-RU" sz="2800" b="1" dirty="0" smtClean="0">
                <a:solidFill>
                  <a:schemeClr val="accent1"/>
                </a:solidFill>
              </a:rPr>
              <a:t>Замени другим словом.</a:t>
            </a: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</a:rPr>
              <a:t>1.Оленёнок </a:t>
            </a:r>
            <a:r>
              <a:rPr lang="ru-RU" sz="2800" b="1" dirty="0" smtClean="0">
                <a:solidFill>
                  <a:srgbClr val="0070C0"/>
                </a:solidFill>
              </a:rPr>
              <a:t>(малыш, детёныш оленя)</a:t>
            </a:r>
          </a:p>
          <a:p>
            <a:pPr lvl="0" algn="just"/>
            <a:endParaRPr lang="ru-RU" sz="2800" b="1" dirty="0" smtClean="0">
              <a:solidFill>
                <a:srgbClr val="7030A0"/>
              </a:solidFill>
            </a:endParaRPr>
          </a:p>
          <a:p>
            <a:pPr lvl="0" algn="just"/>
            <a:r>
              <a:rPr lang="ru-RU" sz="2800" b="1" dirty="0" smtClean="0">
                <a:solidFill>
                  <a:srgbClr val="7030A0"/>
                </a:solidFill>
              </a:rPr>
              <a:t>2. Пища </a:t>
            </a:r>
            <a:r>
              <a:rPr lang="ru-RU" sz="2800" b="1" dirty="0" smtClean="0">
                <a:solidFill>
                  <a:srgbClr val="0070C0"/>
                </a:solidFill>
              </a:rPr>
              <a:t>(корм, еда, пропитание)</a:t>
            </a:r>
            <a:endParaRPr lang="ru-RU" sz="2800" b="1" dirty="0">
              <a:solidFill>
                <a:srgbClr val="0070C0"/>
              </a:solidFill>
            </a:endParaRPr>
          </a:p>
          <a:p>
            <a:pPr algn="just"/>
            <a:endParaRPr lang="ru-RU" sz="2800" b="1" dirty="0" smtClean="0">
              <a:solidFill>
                <a:srgbClr val="7030A0"/>
              </a:solidFill>
            </a:endParaRPr>
          </a:p>
          <a:p>
            <a:pPr lvl="0" algn="just"/>
            <a:r>
              <a:rPr lang="ru-RU" sz="2800" b="1" dirty="0" smtClean="0">
                <a:solidFill>
                  <a:srgbClr val="7030A0"/>
                </a:solidFill>
              </a:rPr>
              <a:t>3.Подрос</a:t>
            </a:r>
            <a:r>
              <a:rPr lang="ru-RU" sz="2800" b="1" dirty="0" smtClean="0">
                <a:solidFill>
                  <a:srgbClr val="0070C0"/>
                </a:solidFill>
              </a:rPr>
              <a:t> (вырос, окреп, повзрослел)</a:t>
            </a:r>
            <a:endParaRPr lang="ru-RU" sz="2800" b="1" dirty="0">
              <a:solidFill>
                <a:srgbClr val="0070C0"/>
              </a:solidFill>
            </a:endParaRPr>
          </a:p>
          <a:p>
            <a:pPr algn="just"/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79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150" y="118509"/>
            <a:ext cx="2309290" cy="1076960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Рыжик.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840" y="1493520"/>
            <a:ext cx="8503920" cy="56938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Пересказ.     </a:t>
            </a:r>
          </a:p>
          <a:p>
            <a:pPr algn="just"/>
            <a:r>
              <a:rPr lang="ru-RU" sz="2800" b="1" dirty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      Лесник нашёл в лесу оленёнка. У него погибла мама. Оленёнок не умел сам находить корм.</a:t>
            </a:r>
          </a:p>
          <a:p>
            <a:pPr algn="just"/>
            <a:r>
              <a:rPr lang="ru-RU" sz="2800" b="1" dirty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    Лесник отдал оленёнка школьникам. Ребята назвали его Рыжиком. Поселили оленёнка в сарае. Дети кормили Рыжика молоком и хлебом, печеньем, яблоками. По утрам оленёнок гулял по селу.</a:t>
            </a:r>
          </a:p>
          <a:p>
            <a:pPr algn="just"/>
            <a:r>
              <a:rPr lang="ru-RU" sz="2800" b="1" dirty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     За лето Рыжик подрос. Ребята отвели оленёнка в лес. Теперь он живёт в своём доме.</a:t>
            </a:r>
            <a:endParaRPr lang="ru-RU" sz="2800" b="1" dirty="0">
              <a:solidFill>
                <a:srgbClr val="0070C0"/>
              </a:solidFill>
            </a:endParaRPr>
          </a:p>
          <a:p>
            <a:pPr algn="just"/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28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Рыжик.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2122" y="2060575"/>
            <a:ext cx="4378363" cy="4394013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2800" b="1" dirty="0">
                <a:solidFill>
                  <a:srgbClr val="7030A0"/>
                </a:solidFill>
                <a:ea typeface="+mn-ea"/>
                <a:cs typeface="+mn-cs"/>
              </a:rPr>
              <a:t>1.Лесник нашёл оленёнка.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endParaRPr lang="ru-RU" sz="2800" b="1" dirty="0" smtClean="0">
              <a:solidFill>
                <a:srgbClr val="7030A0"/>
              </a:solidFill>
              <a:ea typeface="+mn-ea"/>
              <a:cs typeface="+mn-cs"/>
            </a:endParaRP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2800" b="1" dirty="0" smtClean="0">
                <a:solidFill>
                  <a:srgbClr val="7030A0"/>
                </a:solidFill>
                <a:ea typeface="+mn-ea"/>
                <a:cs typeface="+mn-cs"/>
              </a:rPr>
              <a:t>2.Оленёнок </a:t>
            </a:r>
            <a:r>
              <a:rPr lang="ru-RU" sz="2800" b="1" dirty="0">
                <a:solidFill>
                  <a:srgbClr val="7030A0"/>
                </a:solidFill>
                <a:ea typeface="+mn-ea"/>
                <a:cs typeface="+mn-cs"/>
              </a:rPr>
              <a:t>живёт у ребят.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endParaRPr lang="ru-RU" sz="2800" b="1" dirty="0" smtClean="0">
              <a:solidFill>
                <a:srgbClr val="7030A0"/>
              </a:solidFill>
              <a:ea typeface="+mn-ea"/>
              <a:cs typeface="+mn-cs"/>
            </a:endParaRP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sz="2800" b="1" dirty="0" smtClean="0">
                <a:solidFill>
                  <a:srgbClr val="7030A0"/>
                </a:solidFill>
                <a:ea typeface="+mn-ea"/>
                <a:cs typeface="+mn-cs"/>
              </a:rPr>
              <a:t>3.Малыш </a:t>
            </a:r>
            <a:r>
              <a:rPr lang="ru-RU" sz="2800" b="1" dirty="0">
                <a:solidFill>
                  <a:srgbClr val="7030A0"/>
                </a:solidFill>
                <a:ea typeface="+mn-ea"/>
                <a:cs typeface="+mn-cs"/>
              </a:rPr>
              <a:t>подрос.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30464" y="2151529"/>
            <a:ext cx="3944595" cy="4303059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 marL="0" lvl="0" indent="0" algn="just" defTabSz="914400">
              <a:spcBef>
                <a:spcPts val="0"/>
              </a:spcBef>
              <a:buClrTx/>
              <a:buSzTx/>
              <a:buNone/>
            </a:pPr>
            <a:r>
              <a:rPr lang="ru-RU" sz="2800" b="1" dirty="0" smtClean="0">
                <a:solidFill>
                  <a:srgbClr val="7030A0"/>
                </a:solidFill>
                <a:ea typeface="+mn-ea"/>
                <a:cs typeface="+mn-cs"/>
              </a:rPr>
              <a:t>1.Олениха-мать, погибла, пища.</a:t>
            </a:r>
            <a:endParaRPr lang="ru-RU" sz="2800" b="1" dirty="0">
              <a:solidFill>
                <a:srgbClr val="7030A0"/>
              </a:solidFill>
              <a:ea typeface="+mn-ea"/>
              <a:cs typeface="+mn-cs"/>
            </a:endParaRPr>
          </a:p>
          <a:p>
            <a:pPr marL="0" lvl="0" indent="0" algn="just" defTabSz="914400">
              <a:spcBef>
                <a:spcPts val="0"/>
              </a:spcBef>
              <a:buClrTx/>
              <a:buSzTx/>
              <a:buNone/>
            </a:pPr>
            <a:endParaRPr lang="ru-RU" sz="2800" b="1" dirty="0" smtClean="0">
              <a:solidFill>
                <a:srgbClr val="7030A0"/>
              </a:solidFill>
              <a:ea typeface="+mn-ea"/>
              <a:cs typeface="+mn-cs"/>
            </a:endParaRPr>
          </a:p>
          <a:p>
            <a:pPr marL="0" lvl="0" indent="0" algn="just" defTabSz="914400">
              <a:spcBef>
                <a:spcPts val="0"/>
              </a:spcBef>
              <a:buClrTx/>
              <a:buSzTx/>
              <a:buNone/>
            </a:pPr>
            <a:r>
              <a:rPr lang="ru-RU" sz="2800" b="1" dirty="0" smtClean="0">
                <a:solidFill>
                  <a:srgbClr val="7030A0"/>
                </a:solidFill>
                <a:ea typeface="+mn-ea"/>
                <a:cs typeface="+mn-cs"/>
              </a:rPr>
              <a:t>2.Малыш, Рыжик, школьники, сарай, хлеб, молоко, яблоки, печенье</a:t>
            </a:r>
            <a:endParaRPr lang="ru-RU" sz="2800" b="1" dirty="0">
              <a:solidFill>
                <a:srgbClr val="7030A0"/>
              </a:solidFill>
              <a:ea typeface="+mn-ea"/>
              <a:cs typeface="+mn-cs"/>
            </a:endParaRPr>
          </a:p>
          <a:p>
            <a:pPr marL="0" lvl="0" indent="0" algn="just" defTabSz="914400">
              <a:spcBef>
                <a:spcPts val="0"/>
              </a:spcBef>
              <a:buClrTx/>
              <a:buSzTx/>
              <a:buNone/>
            </a:pPr>
            <a:endParaRPr lang="ru-RU" sz="2800" b="1" dirty="0" smtClean="0">
              <a:solidFill>
                <a:srgbClr val="7030A0"/>
              </a:solidFill>
              <a:ea typeface="+mn-ea"/>
              <a:cs typeface="+mn-cs"/>
            </a:endParaRPr>
          </a:p>
          <a:p>
            <a:pPr marL="0" lvl="0" indent="0" algn="just" defTabSz="914400">
              <a:spcBef>
                <a:spcPts val="0"/>
              </a:spcBef>
              <a:buClrTx/>
              <a:buSzTx/>
              <a:buNone/>
            </a:pPr>
            <a:r>
              <a:rPr lang="ru-RU" sz="2800" b="1" dirty="0" smtClean="0">
                <a:solidFill>
                  <a:srgbClr val="7030A0"/>
                </a:solidFill>
                <a:ea typeface="+mn-ea"/>
                <a:cs typeface="+mn-cs"/>
              </a:rPr>
              <a:t>3.Подрос, друг, родной дом</a:t>
            </a:r>
            <a:r>
              <a:rPr lang="ru-RU" sz="2800" b="1" smtClean="0">
                <a:solidFill>
                  <a:srgbClr val="7030A0"/>
                </a:solidFill>
                <a:ea typeface="+mn-ea"/>
                <a:cs typeface="+mn-cs"/>
              </a:rPr>
              <a:t>, лес.</a:t>
            </a:r>
            <a:endParaRPr lang="ru-RU" sz="2800" b="1" dirty="0">
              <a:solidFill>
                <a:srgbClr val="7030A0"/>
              </a:solidFill>
              <a:ea typeface="+mn-ea"/>
              <a:cs typeface="+mn-cs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876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27</TotalTime>
  <Words>306</Words>
  <Application>Microsoft Office PowerPoint</Application>
  <PresentationFormat>Экран (4:3)</PresentationFormat>
  <Paragraphs>48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Times New Roman</vt:lpstr>
      <vt:lpstr>Wingdings 3</vt:lpstr>
      <vt:lpstr>Ион</vt:lpstr>
      <vt:lpstr>Государственное общеобразовательное учреждение Республики Коми «Специальная (коррекционная) школа-интернат №9» с. Ижма</vt:lpstr>
      <vt:lpstr>Рыжик.</vt:lpstr>
      <vt:lpstr>Рыжик.</vt:lpstr>
      <vt:lpstr>Рыжик.</vt:lpstr>
      <vt:lpstr>Рыжик.</vt:lpstr>
      <vt:lpstr>Рыжик.</vt:lpstr>
      <vt:lpstr>Рыжик.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Рыжик.</dc:title>
  <dc:creator>Пользователь</dc:creator>
  <cp:lastModifiedBy>Пользователь</cp:lastModifiedBy>
  <cp:revision>5</cp:revision>
  <dcterms:created xsi:type="dcterms:W3CDTF">2022-10-13T05:54:50Z</dcterms:created>
  <dcterms:modified xsi:type="dcterms:W3CDTF">2022-11-18T08:26:31Z</dcterms:modified>
</cp:coreProperties>
</file>