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572E-700E-4ED3-AD04-6740F27F32B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500174"/>
            <a:ext cx="65174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/>
          </a:p>
          <a:p>
            <a:pPr algn="ctr"/>
            <a:r>
              <a:rPr lang="ru-RU" sz="6600" b="1" dirty="0" smtClean="0"/>
              <a:t>Математика</a:t>
            </a:r>
          </a:p>
          <a:p>
            <a:pPr algn="ctr"/>
            <a:r>
              <a:rPr lang="ru-RU" sz="6600" b="1" dirty="0" smtClean="0"/>
              <a:t>Тема:</a:t>
            </a:r>
          </a:p>
          <a:p>
            <a:pPr algn="ctr"/>
            <a:r>
              <a:rPr lang="ru-RU" sz="6600" b="1" dirty="0" smtClean="0"/>
              <a:t>СЧЁТ ДО 8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71480"/>
            <a:ext cx="6572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Программное содержание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•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Учить считать в пределах 8, показать образование числа 8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 основе сравнения двух предметов,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выраженных соседними числами 7 и 8.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   • Упражнять в счете и отсчете предметов в пределах 7 по образцу и на слух.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   • Совершенствовать умение двигаться в заданном направлении и обозначать его словами: 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вперед, назад, направо, налево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7148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Куб 4"/>
          <p:cNvSpPr/>
          <p:nvPr/>
        </p:nvSpPr>
        <p:spPr>
          <a:xfrm>
            <a:off x="4500562" y="2285992"/>
            <a:ext cx="1643074" cy="1857388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857752" y="3071810"/>
            <a:ext cx="428628" cy="28575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4500562" y="2285992"/>
            <a:ext cx="1643074" cy="1857388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4643438" y="2786058"/>
            <a:ext cx="285752" cy="28575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286380" y="2857496"/>
            <a:ext cx="285752" cy="28575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714876" y="3500438"/>
            <a:ext cx="285752" cy="28575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286380" y="3500438"/>
            <a:ext cx="285752" cy="28575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500562" y="2357430"/>
            <a:ext cx="1643074" cy="1857388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flipH="1" flipV="1">
            <a:off x="4572000" y="2857496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 flipH="1" flipV="1">
            <a:off x="5072066" y="2857496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 flipH="1" flipV="1">
            <a:off x="4643438" y="3286124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flipH="1" flipV="1">
            <a:off x="5072066" y="3286124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 flipH="1" flipV="1">
            <a:off x="4643438" y="3786190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 flipH="1" flipV="1">
            <a:off x="5143504" y="3714752"/>
            <a:ext cx="311472" cy="35719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7148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571480"/>
            <a:ext cx="828000" cy="828000"/>
          </a:xfrm>
          <a:prstGeom prst="rect">
            <a:avLst/>
          </a:prstGeom>
          <a:noFill/>
        </p:spPr>
      </p:pic>
      <p:pic>
        <p:nvPicPr>
          <p:cNvPr id="12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71480"/>
            <a:ext cx="828000" cy="828000"/>
          </a:xfrm>
          <a:prstGeom prst="rect">
            <a:avLst/>
          </a:prstGeom>
          <a:noFill/>
        </p:spPr>
      </p:pic>
      <p:pic>
        <p:nvPicPr>
          <p:cNvPr id="13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571480"/>
            <a:ext cx="828000" cy="828000"/>
          </a:xfrm>
          <a:prstGeom prst="rect">
            <a:avLst/>
          </a:prstGeom>
          <a:noFill/>
        </p:spPr>
      </p:pic>
      <p:pic>
        <p:nvPicPr>
          <p:cNvPr id="14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71480"/>
            <a:ext cx="828000" cy="828000"/>
          </a:xfrm>
          <a:prstGeom prst="rect">
            <a:avLst/>
          </a:prstGeom>
          <a:noFill/>
        </p:spPr>
      </p:pic>
      <p:pic>
        <p:nvPicPr>
          <p:cNvPr id="15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71480"/>
            <a:ext cx="828000" cy="828000"/>
          </a:xfrm>
          <a:prstGeom prst="rect">
            <a:avLst/>
          </a:prstGeom>
          <a:noFill/>
        </p:spPr>
      </p:pic>
      <p:pic>
        <p:nvPicPr>
          <p:cNvPr id="17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71480"/>
            <a:ext cx="828000" cy="828000"/>
          </a:xfrm>
          <a:prstGeom prst="rect">
            <a:avLst/>
          </a:prstGeom>
          <a:noFill/>
        </p:spPr>
      </p:pic>
      <p:pic>
        <p:nvPicPr>
          <p:cNvPr id="18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71480"/>
            <a:ext cx="828000" cy="828000"/>
          </a:xfrm>
          <a:prstGeom prst="rect">
            <a:avLst/>
          </a:prstGeom>
          <a:noFill/>
        </p:spPr>
      </p:pic>
      <p:pic>
        <p:nvPicPr>
          <p:cNvPr id="15366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643314"/>
            <a:ext cx="828000" cy="868426"/>
          </a:xfrm>
          <a:prstGeom prst="rect">
            <a:avLst/>
          </a:prstGeom>
          <a:noFill/>
        </p:spPr>
      </p:pic>
      <p:pic>
        <p:nvPicPr>
          <p:cNvPr id="21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643314"/>
            <a:ext cx="828000" cy="868426"/>
          </a:xfrm>
          <a:prstGeom prst="rect">
            <a:avLst/>
          </a:prstGeom>
          <a:noFill/>
        </p:spPr>
      </p:pic>
      <p:pic>
        <p:nvPicPr>
          <p:cNvPr id="22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643314"/>
            <a:ext cx="828000" cy="868426"/>
          </a:xfrm>
          <a:prstGeom prst="rect">
            <a:avLst/>
          </a:prstGeom>
          <a:noFill/>
        </p:spPr>
      </p:pic>
      <p:pic>
        <p:nvPicPr>
          <p:cNvPr id="23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643314"/>
            <a:ext cx="828000" cy="868426"/>
          </a:xfrm>
          <a:prstGeom prst="rect">
            <a:avLst/>
          </a:prstGeom>
          <a:noFill/>
        </p:spPr>
      </p:pic>
      <p:pic>
        <p:nvPicPr>
          <p:cNvPr id="24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643314"/>
            <a:ext cx="828000" cy="868426"/>
          </a:xfrm>
          <a:prstGeom prst="rect">
            <a:avLst/>
          </a:prstGeom>
          <a:noFill/>
        </p:spPr>
      </p:pic>
      <p:pic>
        <p:nvPicPr>
          <p:cNvPr id="25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643314"/>
            <a:ext cx="828000" cy="868426"/>
          </a:xfrm>
          <a:prstGeom prst="rect">
            <a:avLst/>
          </a:prstGeom>
          <a:noFill/>
        </p:spPr>
      </p:pic>
      <p:pic>
        <p:nvPicPr>
          <p:cNvPr id="26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571876"/>
            <a:ext cx="828000" cy="868426"/>
          </a:xfrm>
          <a:prstGeom prst="rect">
            <a:avLst/>
          </a:prstGeom>
          <a:noFill/>
        </p:spPr>
      </p:pic>
      <p:sp>
        <p:nvSpPr>
          <p:cNvPr id="28" name="Правая фигурная скобка 27"/>
          <p:cNvSpPr/>
          <p:nvPr/>
        </p:nvSpPr>
        <p:spPr>
          <a:xfrm rot="16200000" flipH="1">
            <a:off x="4507279" y="-1292625"/>
            <a:ext cx="415194" cy="60007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00562" y="200024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3" name="Picture 4" descr="http://galerey-room.ru/images/202439_1384277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42918"/>
            <a:ext cx="828000" cy="828000"/>
          </a:xfrm>
          <a:prstGeom prst="rect">
            <a:avLst/>
          </a:prstGeom>
          <a:noFill/>
        </p:spPr>
      </p:pic>
      <p:sp>
        <p:nvSpPr>
          <p:cNvPr id="34" name="Правая фигурная скобка 33"/>
          <p:cNvSpPr/>
          <p:nvPr/>
        </p:nvSpPr>
        <p:spPr>
          <a:xfrm rot="16200000" flipH="1">
            <a:off x="4900188" y="-1471220"/>
            <a:ext cx="415194" cy="66437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929190" y="207167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6" name="Правая фигурная скобка 35"/>
          <p:cNvSpPr/>
          <p:nvPr/>
        </p:nvSpPr>
        <p:spPr>
          <a:xfrm rot="16200000" flipH="1">
            <a:off x="4507279" y="1779209"/>
            <a:ext cx="415194" cy="60007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429124" y="5000636"/>
            <a:ext cx="6429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8" name="Picture 6" descr="https://img-fotki.yandex.ru/get/6807/16969765.233/0_904ae_33742156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3571876"/>
            <a:ext cx="828000" cy="868426"/>
          </a:xfrm>
          <a:prstGeom prst="rect">
            <a:avLst/>
          </a:prstGeom>
          <a:noFill/>
        </p:spPr>
      </p:pic>
      <p:sp>
        <p:nvSpPr>
          <p:cNvPr id="39" name="Прямоугольник 38"/>
          <p:cNvSpPr/>
          <p:nvPr/>
        </p:nvSpPr>
        <p:spPr>
          <a:xfrm>
            <a:off x="4929190" y="5143512"/>
            <a:ext cx="3016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31" grpId="0" build="allAtOnce"/>
      <p:bldP spid="34" grpId="0" animBg="1"/>
      <p:bldP spid="34" grpId="1" animBg="1"/>
      <p:bldP spid="35" grpId="0"/>
      <p:bldP spid="36" grpId="0" animBg="1"/>
      <p:bldP spid="36" grpId="1" animBg="1"/>
      <p:bldP spid="36" grpId="2" animBg="1"/>
      <p:bldP spid="37" grpId="0"/>
      <p:bldP spid="37" grpId="1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488" y="1071546"/>
            <a:ext cx="3896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554" name="Picture 2" descr="https://img-fotki.yandex.ru/get/5308/16969765.210/0_8d91f_7757e02e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357430"/>
            <a:ext cx="3286148" cy="326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pic>
        <p:nvPicPr>
          <p:cNvPr id="19460" name="Picture 4" descr="https://ds05.infourok.ru/uploads/ex/0518/000953e7-98fdb816/hello_html_m4116ff1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785794"/>
            <a:ext cx="637003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18434" name="Picture 2" descr="цифра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785794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20486" name="Picture 6" descr="http://sunveter.ru/uploads/posts/2015-07/1437413321_mm3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71744"/>
            <a:ext cx="2124852" cy="2786082"/>
          </a:xfrm>
          <a:prstGeom prst="rect">
            <a:avLst/>
          </a:prstGeom>
          <a:noFill/>
        </p:spPr>
      </p:pic>
      <p:pic>
        <p:nvPicPr>
          <p:cNvPr id="20488" name="Picture 8" descr="http://img-fotki.yandex.ru/get/9256/58581001.137/0_b08e7_c70fe7af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428868"/>
            <a:ext cx="2762216" cy="2762216"/>
          </a:xfrm>
          <a:prstGeom prst="rect">
            <a:avLst/>
          </a:prstGeom>
          <a:noFill/>
        </p:spPr>
      </p:pic>
      <p:pic>
        <p:nvPicPr>
          <p:cNvPr id="20490" name="Picture 10" descr="http://img1.liveinternet.ru/images/attach/c/3/121/868/121868061_5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5143512"/>
            <a:ext cx="1500198" cy="1579275"/>
          </a:xfrm>
          <a:prstGeom prst="rect">
            <a:avLst/>
          </a:prstGeom>
          <a:noFill/>
        </p:spPr>
      </p:pic>
      <p:pic>
        <p:nvPicPr>
          <p:cNvPr id="20492" name="Picture 12" descr="https://gallery.yopriceville.com/var/albums/Free-Clipart-Pictures/Cartoons-PNG/Cute_Squirrel_with_Acorn_PNG_Cartoon_Clipart.png?m=14342766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42852"/>
            <a:ext cx="1785950" cy="2067778"/>
          </a:xfrm>
          <a:prstGeom prst="rect">
            <a:avLst/>
          </a:prstGeom>
          <a:noFill/>
        </p:spPr>
      </p:pic>
      <p:pic>
        <p:nvPicPr>
          <p:cNvPr id="20494" name="Picture 14" descr="https://avatanplus.com/files/resources/original/56b5b48450fbb152b5c924ec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2428868"/>
            <a:ext cx="1887397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868" y="2643182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2020-11-01T08:07:12Z</dcterms:created>
  <dcterms:modified xsi:type="dcterms:W3CDTF">2022-11-18T08:13:20Z</dcterms:modified>
</cp:coreProperties>
</file>