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304" r:id="rId44"/>
    <p:sldId id="305" r:id="rId45"/>
    <p:sldId id="306" r:id="rId46"/>
    <p:sldId id="307" r:id="rId47"/>
    <p:sldId id="308" r:id="rId48"/>
    <p:sldId id="309" r:id="rId49"/>
    <p:sldId id="302" r:id="rId50"/>
    <p:sldId id="303" r:id="rId51"/>
    <p:sldId id="310" r:id="rId52"/>
    <p:sldId id="299" r:id="rId53"/>
    <p:sldId id="311" r:id="rId54"/>
    <p:sldId id="298" r:id="rId55"/>
    <p:sldId id="301" r:id="rId5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570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5918" y="1214422"/>
            <a:ext cx="585791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0" b="1" dirty="0" smtClean="0"/>
              <a:t>0,6 +7,2</a:t>
            </a:r>
            <a:endParaRPr lang="ru-RU" sz="11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5918" y="1214422"/>
            <a:ext cx="585791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0" b="1" dirty="0" smtClean="0"/>
              <a:t>9,6 </a:t>
            </a:r>
            <a:r>
              <a:rPr lang="ru-RU" sz="11000" b="1" smtClean="0"/>
              <a:t>-2,6</a:t>
            </a:r>
            <a:endParaRPr lang="ru-RU" sz="11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5918" y="1214422"/>
            <a:ext cx="585791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0" b="1" dirty="0" smtClean="0"/>
              <a:t>9,6 +2,4</a:t>
            </a:r>
            <a:endParaRPr lang="ru-RU" sz="11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5918" y="1214422"/>
            <a:ext cx="585791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0" b="1" dirty="0" smtClean="0"/>
              <a:t>9,9 +0,06</a:t>
            </a:r>
            <a:endParaRPr lang="ru-RU" sz="11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5918" y="1214422"/>
            <a:ext cx="585791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0" b="1" dirty="0" smtClean="0"/>
              <a:t>0,6 +2,06</a:t>
            </a:r>
            <a:endParaRPr lang="ru-RU" sz="11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5918" y="1214422"/>
            <a:ext cx="585791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0" b="1" dirty="0" smtClean="0"/>
              <a:t>0,7 +0,16</a:t>
            </a:r>
            <a:endParaRPr lang="ru-RU" sz="11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5918" y="1214422"/>
            <a:ext cx="585791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0" b="1" dirty="0" smtClean="0"/>
              <a:t>9 +2,6</a:t>
            </a:r>
            <a:endParaRPr lang="ru-RU" sz="11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5918" y="1214422"/>
            <a:ext cx="585791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0" b="1" dirty="0" smtClean="0"/>
              <a:t>11 -2,6</a:t>
            </a:r>
            <a:endParaRPr lang="ru-RU" sz="11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5918" y="1214422"/>
            <a:ext cx="585791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0" b="1" dirty="0" smtClean="0"/>
              <a:t>9 -2,5</a:t>
            </a:r>
            <a:endParaRPr lang="ru-RU" sz="11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5918" y="1214422"/>
            <a:ext cx="585791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0" b="1" dirty="0" smtClean="0"/>
              <a:t>9,6 -2</a:t>
            </a:r>
            <a:endParaRPr lang="ru-RU" sz="11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5918" y="1214422"/>
            <a:ext cx="585791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0" b="1" smtClean="0"/>
              <a:t>0,6 -0,06</a:t>
            </a:r>
            <a:endParaRPr lang="ru-RU" sz="11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1214422"/>
            <a:ext cx="628654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0" b="1" dirty="0" smtClean="0"/>
              <a:t>1,32 +6,12</a:t>
            </a:r>
            <a:endParaRPr lang="ru-RU" sz="11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5918" y="1214422"/>
            <a:ext cx="585791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0" b="1" dirty="0" smtClean="0"/>
              <a:t>0,6 -0,26</a:t>
            </a:r>
            <a:endParaRPr lang="ru-RU" sz="11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28794" y="1857364"/>
            <a:ext cx="492922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0" b="1" dirty="0" smtClean="0"/>
              <a:t>0,5·2</a:t>
            </a:r>
            <a:endParaRPr lang="ru-RU" sz="1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28794" y="1857364"/>
            <a:ext cx="492922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0" b="1" dirty="0" smtClean="0"/>
              <a:t>0,5·0,2</a:t>
            </a:r>
            <a:endParaRPr lang="ru-RU" sz="1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4414" y="1857364"/>
            <a:ext cx="62865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0" dirty="0" smtClean="0"/>
              <a:t>100·0,08</a:t>
            </a:r>
            <a:endParaRPr lang="ru-RU" sz="1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5984" y="1857364"/>
            <a:ext cx="521497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0" dirty="0" smtClean="0"/>
              <a:t>12·0,3</a:t>
            </a:r>
            <a:endParaRPr lang="ru-RU" sz="1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57356" y="1857364"/>
            <a:ext cx="55721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0" dirty="0" smtClean="0"/>
              <a:t>0,002·5</a:t>
            </a:r>
            <a:endParaRPr lang="ru-RU" sz="1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43042" y="1857364"/>
            <a:ext cx="60007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0" dirty="0" smtClean="0"/>
              <a:t>1,5·2</a:t>
            </a:r>
            <a:endParaRPr lang="ru-RU" sz="1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1857364"/>
            <a:ext cx="55721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0" dirty="0" smtClean="0"/>
              <a:t>2,1:3</a:t>
            </a:r>
            <a:endParaRPr lang="ru-RU" sz="1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1857364"/>
            <a:ext cx="55721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0" dirty="0" smtClean="0"/>
              <a:t>9,6:2</a:t>
            </a:r>
            <a:endParaRPr lang="ru-RU" sz="1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1857364"/>
            <a:ext cx="55721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0" dirty="0" smtClean="0"/>
              <a:t>4,5:5</a:t>
            </a:r>
            <a:endParaRPr lang="ru-RU" sz="1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5918" y="1214422"/>
            <a:ext cx="585791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0" b="1" dirty="0" smtClean="0"/>
              <a:t>0,8 +7,2</a:t>
            </a:r>
            <a:endParaRPr lang="ru-RU" sz="11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1857364"/>
            <a:ext cx="55721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0" dirty="0" smtClean="0"/>
              <a:t>0,055:5</a:t>
            </a:r>
            <a:endParaRPr lang="ru-RU" sz="1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1857364"/>
            <a:ext cx="55721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0" smtClean="0"/>
              <a:t>8:5</a:t>
            </a:r>
            <a:endParaRPr lang="ru-RU" sz="1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28794" y="1857364"/>
            <a:ext cx="492922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0" b="1" dirty="0" smtClean="0"/>
              <a:t>0,9·6</a:t>
            </a:r>
            <a:endParaRPr lang="ru-RU" sz="1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4414" y="1857364"/>
            <a:ext cx="62865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0" dirty="0" smtClean="0"/>
              <a:t>15·0,04</a:t>
            </a:r>
            <a:endParaRPr lang="ru-RU" sz="1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5984" y="1857364"/>
            <a:ext cx="521497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0" dirty="0" smtClean="0"/>
              <a:t>3·1,8</a:t>
            </a:r>
            <a:endParaRPr lang="ru-RU" sz="1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85786" y="1857364"/>
            <a:ext cx="664373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0" dirty="0" smtClean="0"/>
              <a:t>0,005·100</a:t>
            </a:r>
            <a:endParaRPr lang="ru-RU" sz="1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43042" y="1857364"/>
            <a:ext cx="60007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0" dirty="0" smtClean="0"/>
              <a:t>0,02·50</a:t>
            </a:r>
            <a:endParaRPr lang="ru-RU" sz="1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1857364"/>
            <a:ext cx="55721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0" dirty="0" smtClean="0"/>
              <a:t>2,4:0,3</a:t>
            </a:r>
            <a:endParaRPr lang="ru-RU" sz="1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1857364"/>
            <a:ext cx="55721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0" dirty="0" smtClean="0"/>
              <a:t>7:0,2</a:t>
            </a:r>
            <a:endParaRPr lang="ru-RU" sz="1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1857364"/>
            <a:ext cx="55721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0" dirty="0" smtClean="0"/>
              <a:t>0,18:0,3</a:t>
            </a:r>
            <a:endParaRPr lang="ru-RU" sz="1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5918" y="1214422"/>
            <a:ext cx="585791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0" b="1" dirty="0" smtClean="0"/>
              <a:t>0,09 +7,2</a:t>
            </a:r>
            <a:endParaRPr lang="ru-RU" sz="11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1857364"/>
            <a:ext cx="55721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0" dirty="0" smtClean="0"/>
              <a:t>1:0,05</a:t>
            </a:r>
            <a:endParaRPr lang="ru-RU" sz="1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7224" y="1857364"/>
            <a:ext cx="73581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0" smtClean="0"/>
              <a:t>123:0,1</a:t>
            </a:r>
            <a:endParaRPr lang="ru-RU" sz="1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928670"/>
            <a:ext cx="57864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-78+(-29)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928670"/>
            <a:ext cx="57864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-78+29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928670"/>
            <a:ext cx="57864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-67+33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8662" y="1928802"/>
            <a:ext cx="72866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-0,6+1,12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928670"/>
            <a:ext cx="81439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0,06+(-0,2)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928670"/>
            <a:ext cx="81439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-1,05+0,25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928670"/>
            <a:ext cx="81439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5+(-0,08)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928670"/>
            <a:ext cx="81439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-5+(-0,08)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5918" y="1214422"/>
            <a:ext cx="585791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0" b="1" dirty="0" smtClean="0"/>
              <a:t>0,6 +7</a:t>
            </a:r>
            <a:endParaRPr lang="ru-RU" sz="11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928670"/>
            <a:ext cx="81439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-6,07+(-0,2)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928670"/>
            <a:ext cx="81439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-6,07+0,2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8662" y="1928802"/>
            <a:ext cx="72866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-0,6-1,12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928670"/>
            <a:ext cx="57864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8,7-10,7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928670"/>
            <a:ext cx="57864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-67-33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928670"/>
            <a:ext cx="81439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smtClean="0"/>
              <a:t>-1,05-0,25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5918" y="1214422"/>
            <a:ext cx="585791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0" b="1" dirty="0" smtClean="0"/>
              <a:t>9,6 -2,2</a:t>
            </a:r>
            <a:endParaRPr lang="ru-RU" sz="11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1214422"/>
            <a:ext cx="635798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0" b="1" dirty="0" smtClean="0"/>
              <a:t>9,46 -2,12</a:t>
            </a:r>
            <a:endParaRPr lang="ru-RU" sz="11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5918" y="1214422"/>
            <a:ext cx="585791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0" b="1" dirty="0" smtClean="0"/>
              <a:t>9,6 -2</a:t>
            </a:r>
            <a:endParaRPr lang="ru-RU" sz="11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5918" y="1214422"/>
            <a:ext cx="585791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0" b="1" dirty="0" smtClean="0"/>
              <a:t>9,6 -0,2</a:t>
            </a:r>
            <a:endParaRPr lang="ru-RU" sz="11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121</Words>
  <Application>Microsoft Office PowerPoint</Application>
  <PresentationFormat>Экран (4:3)</PresentationFormat>
  <Paragraphs>55</Paragraphs>
  <Slides>55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55</vt:i4>
      </vt:variant>
    </vt:vector>
  </HeadingPairs>
  <TitlesOfParts>
    <vt:vector size="58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exam</cp:lastModifiedBy>
  <cp:revision>8</cp:revision>
  <dcterms:modified xsi:type="dcterms:W3CDTF">2022-09-05T13:18:54Z</dcterms:modified>
</cp:coreProperties>
</file>