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visnamene@yandex.ru" initials="d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visnamene@yandex.ru" userId="2cd197c45f392d98" providerId="LiveId" clId="{2E7FA3BF-E985-FD47-9662-1A249FF644AA}"/>
    <pc:docChg chg="custSel addSld modSld sldOrd modSection">
      <pc:chgData name="divisnamene@yandex.ru" userId="2cd197c45f392d98" providerId="LiveId" clId="{2E7FA3BF-E985-FD47-9662-1A249FF644AA}" dt="2018-02-24T13:23:12.965" v="453" actId="14100"/>
      <pc:docMkLst>
        <pc:docMk/>
      </pc:docMkLst>
      <pc:sldChg chg="modSp addCm">
        <pc:chgData name="divisnamene@yandex.ru" userId="2cd197c45f392d98" providerId="LiveId" clId="{2E7FA3BF-E985-FD47-9662-1A249FF644AA}" dt="2018-02-24T12:21:13.326" v="116" actId="1589"/>
        <pc:sldMkLst>
          <pc:docMk/>
          <pc:sldMk cId="2537846908" sldId="256"/>
        </pc:sldMkLst>
        <pc:spChg chg="mod">
          <ac:chgData name="divisnamene@yandex.ru" userId="2cd197c45f392d98" providerId="LiveId" clId="{2E7FA3BF-E985-FD47-9662-1A249FF644AA}" dt="2018-02-24T12:20:18.557" v="59" actId="20577"/>
          <ac:spMkLst>
            <pc:docMk/>
            <pc:sldMk cId="2537846908" sldId="256"/>
            <ac:spMk id="2" creationId="{EBA8C4E0-03D4-7F4A-BCBF-F0C9DF511D1D}"/>
          </ac:spMkLst>
        </pc:spChg>
        <pc:spChg chg="mod">
          <ac:chgData name="divisnamene@yandex.ru" userId="2cd197c45f392d98" providerId="LiveId" clId="{2E7FA3BF-E985-FD47-9662-1A249FF644AA}" dt="2018-02-24T12:20:56.667" v="115" actId="20577"/>
          <ac:spMkLst>
            <pc:docMk/>
            <pc:sldMk cId="2537846908" sldId="256"/>
            <ac:spMk id="3" creationId="{850B5C18-D159-E948-83C4-C74BF3E24E4E}"/>
          </ac:spMkLst>
        </pc:spChg>
      </pc:sldChg>
      <pc:sldChg chg="addSp delSp modSp new">
        <pc:chgData name="divisnamene@yandex.ru" userId="2cd197c45f392d98" providerId="LiveId" clId="{2E7FA3BF-E985-FD47-9662-1A249FF644AA}" dt="2018-02-24T13:09:13.625" v="248" actId="113"/>
        <pc:sldMkLst>
          <pc:docMk/>
          <pc:sldMk cId="1061456726" sldId="257"/>
        </pc:sldMkLst>
        <pc:spChg chg="mod">
          <ac:chgData name="divisnamene@yandex.ru" userId="2cd197c45f392d98" providerId="LiveId" clId="{2E7FA3BF-E985-FD47-9662-1A249FF644AA}" dt="2018-02-24T13:09:13.625" v="248" actId="113"/>
          <ac:spMkLst>
            <pc:docMk/>
            <pc:sldMk cId="1061456726" sldId="257"/>
            <ac:spMk id="2" creationId="{8AAC45A3-30FA-A64E-B393-74DA3D826253}"/>
          </ac:spMkLst>
        </pc:spChg>
        <pc:spChg chg="del">
          <ac:chgData name="divisnamene@yandex.ru" userId="2cd197c45f392d98" providerId="LiveId" clId="{2E7FA3BF-E985-FD47-9662-1A249FF644AA}" dt="2018-02-24T12:23:17" v="118" actId="931"/>
          <ac:spMkLst>
            <pc:docMk/>
            <pc:sldMk cId="1061456726" sldId="257"/>
            <ac:spMk id="3" creationId="{494DDB6F-7EE8-6443-AD55-05A8A298532B}"/>
          </ac:spMkLst>
        </pc:spChg>
        <pc:picChg chg="add mod ord">
          <ac:chgData name="divisnamene@yandex.ru" userId="2cd197c45f392d98" providerId="LiveId" clId="{2E7FA3BF-E985-FD47-9662-1A249FF644AA}" dt="2018-02-24T12:25:16.316" v="123" actId="1076"/>
          <ac:picMkLst>
            <pc:docMk/>
            <pc:sldMk cId="1061456726" sldId="257"/>
            <ac:picMk id="4" creationId="{BD210075-F336-EC45-91F1-BDCC8200DDEB}"/>
          </ac:picMkLst>
        </pc:picChg>
      </pc:sldChg>
      <pc:sldChg chg="addSp delSp modSp new">
        <pc:chgData name="divisnamene@yandex.ru" userId="2cd197c45f392d98" providerId="LiveId" clId="{2E7FA3BF-E985-FD47-9662-1A249FF644AA}" dt="2018-02-24T13:08:46.802" v="247" actId="313"/>
        <pc:sldMkLst>
          <pc:docMk/>
          <pc:sldMk cId="3867497964" sldId="258"/>
        </pc:sldMkLst>
        <pc:spChg chg="mod">
          <ac:chgData name="divisnamene@yandex.ru" userId="2cd197c45f392d98" providerId="LiveId" clId="{2E7FA3BF-E985-FD47-9662-1A249FF644AA}" dt="2018-02-24T13:08:46.802" v="247" actId="313"/>
          <ac:spMkLst>
            <pc:docMk/>
            <pc:sldMk cId="3867497964" sldId="258"/>
            <ac:spMk id="2" creationId="{AB697F61-D3BA-9245-80CC-323DB4AB92CB}"/>
          </ac:spMkLst>
        </pc:spChg>
        <pc:spChg chg="del">
          <ac:chgData name="divisnamene@yandex.ru" userId="2cd197c45f392d98" providerId="LiveId" clId="{2E7FA3BF-E985-FD47-9662-1A249FF644AA}" dt="2018-02-24T13:07:48.550" v="169" actId="931"/>
          <ac:spMkLst>
            <pc:docMk/>
            <pc:sldMk cId="3867497964" sldId="258"/>
            <ac:spMk id="3" creationId="{65D512B9-0976-924D-8E48-AC727AEC09D4}"/>
          </ac:spMkLst>
        </pc:spChg>
        <pc:picChg chg="add mod ord">
          <ac:chgData name="divisnamene@yandex.ru" userId="2cd197c45f392d98" providerId="LiveId" clId="{2E7FA3BF-E985-FD47-9662-1A249FF644AA}" dt="2018-02-24T13:08:07.266" v="175" actId="1076"/>
          <ac:picMkLst>
            <pc:docMk/>
            <pc:sldMk cId="3867497964" sldId="258"/>
            <ac:picMk id="4" creationId="{A95C9ED2-68BA-4F44-AEC8-56DF10902EE2}"/>
          </ac:picMkLst>
        </pc:picChg>
      </pc:sldChg>
      <pc:sldChg chg="addSp delSp modSp new ord">
        <pc:chgData name="divisnamene@yandex.ru" userId="2cd197c45f392d98" providerId="LiveId" clId="{2E7FA3BF-E985-FD47-9662-1A249FF644AA}" dt="2018-02-24T13:10:51.085" v="285" actId="14100"/>
        <pc:sldMkLst>
          <pc:docMk/>
          <pc:sldMk cId="1763666781" sldId="259"/>
        </pc:sldMkLst>
        <pc:spChg chg="mod">
          <ac:chgData name="divisnamene@yandex.ru" userId="2cd197c45f392d98" providerId="LiveId" clId="{2E7FA3BF-E985-FD47-9662-1A249FF644AA}" dt="2018-02-24T13:10:51.085" v="285" actId="14100"/>
          <ac:spMkLst>
            <pc:docMk/>
            <pc:sldMk cId="1763666781" sldId="259"/>
            <ac:spMk id="2" creationId="{81154C01-4E1E-1849-8F34-E1D271FF39C6}"/>
          </ac:spMkLst>
        </pc:spChg>
        <pc:spChg chg="del">
          <ac:chgData name="divisnamene@yandex.ru" userId="2cd197c45f392d98" providerId="LiveId" clId="{2E7FA3BF-E985-FD47-9662-1A249FF644AA}" dt="2018-02-24T13:09:52.009" v="252" actId="931"/>
          <ac:spMkLst>
            <pc:docMk/>
            <pc:sldMk cId="1763666781" sldId="259"/>
            <ac:spMk id="3" creationId="{241FC36B-99D1-B64D-AAB3-F1D495930ECC}"/>
          </ac:spMkLst>
        </pc:spChg>
        <pc:picChg chg="add mod ord">
          <ac:chgData name="divisnamene@yandex.ru" userId="2cd197c45f392d98" providerId="LiveId" clId="{2E7FA3BF-E985-FD47-9662-1A249FF644AA}" dt="2018-02-24T13:10:02.604" v="256" actId="1076"/>
          <ac:picMkLst>
            <pc:docMk/>
            <pc:sldMk cId="1763666781" sldId="259"/>
            <ac:picMk id="4" creationId="{85457AAC-876C-C14C-BD8F-D1DD860F5AD9}"/>
          </ac:picMkLst>
        </pc:picChg>
      </pc:sldChg>
      <pc:sldChg chg="addSp delSp modSp new">
        <pc:chgData name="divisnamene@yandex.ru" userId="2cd197c45f392d98" providerId="LiveId" clId="{2E7FA3BF-E985-FD47-9662-1A249FF644AA}" dt="2018-02-24T13:14:09.406" v="321" actId="1076"/>
        <pc:sldMkLst>
          <pc:docMk/>
          <pc:sldMk cId="2177752979" sldId="260"/>
        </pc:sldMkLst>
        <pc:spChg chg="mod">
          <ac:chgData name="divisnamene@yandex.ru" userId="2cd197c45f392d98" providerId="LiveId" clId="{2E7FA3BF-E985-FD47-9662-1A249FF644AA}" dt="2018-02-24T13:14:09.406" v="321" actId="1076"/>
          <ac:spMkLst>
            <pc:docMk/>
            <pc:sldMk cId="2177752979" sldId="260"/>
            <ac:spMk id="2" creationId="{960086D6-D394-E040-87CE-1BBB6070066B}"/>
          </ac:spMkLst>
        </pc:spChg>
        <pc:spChg chg="del">
          <ac:chgData name="divisnamene@yandex.ru" userId="2cd197c45f392d98" providerId="LiveId" clId="{2E7FA3BF-E985-FD47-9662-1A249FF644AA}" dt="2018-02-24T13:12:12.345" v="287" actId="931"/>
          <ac:spMkLst>
            <pc:docMk/>
            <pc:sldMk cId="2177752979" sldId="260"/>
            <ac:spMk id="3" creationId="{9243444C-D773-6A4B-9F9E-C1AEFEA42BAB}"/>
          </ac:spMkLst>
        </pc:spChg>
        <pc:picChg chg="add mod ord">
          <ac:chgData name="divisnamene@yandex.ru" userId="2cd197c45f392d98" providerId="LiveId" clId="{2E7FA3BF-E985-FD47-9662-1A249FF644AA}" dt="2018-02-24T13:12:26.707" v="291" actId="1076"/>
          <ac:picMkLst>
            <pc:docMk/>
            <pc:sldMk cId="2177752979" sldId="260"/>
            <ac:picMk id="4" creationId="{B1BC558A-BE14-D04D-8121-84BB5CB83BAB}"/>
          </ac:picMkLst>
        </pc:picChg>
      </pc:sldChg>
      <pc:sldChg chg="addSp delSp modSp new">
        <pc:chgData name="divisnamene@yandex.ru" userId="2cd197c45f392d98" providerId="LiveId" clId="{2E7FA3BF-E985-FD47-9662-1A249FF644AA}" dt="2018-02-24T13:21:47.601" v="417" actId="1076"/>
        <pc:sldMkLst>
          <pc:docMk/>
          <pc:sldMk cId="1887490844" sldId="261"/>
        </pc:sldMkLst>
        <pc:spChg chg="mod">
          <ac:chgData name="divisnamene@yandex.ru" userId="2cd197c45f392d98" providerId="LiveId" clId="{2E7FA3BF-E985-FD47-9662-1A249FF644AA}" dt="2018-02-24T13:21:47.601" v="417" actId="1076"/>
          <ac:spMkLst>
            <pc:docMk/>
            <pc:sldMk cId="1887490844" sldId="261"/>
            <ac:spMk id="2" creationId="{546B3D30-51BD-FD4B-9E0F-79F73AEB10BD}"/>
          </ac:spMkLst>
        </pc:spChg>
        <pc:spChg chg="del">
          <ac:chgData name="divisnamene@yandex.ru" userId="2cd197c45f392d98" providerId="LiveId" clId="{2E7FA3BF-E985-FD47-9662-1A249FF644AA}" dt="2018-02-24T13:14:46.417" v="323" actId="931"/>
          <ac:spMkLst>
            <pc:docMk/>
            <pc:sldMk cId="1887490844" sldId="261"/>
            <ac:spMk id="3" creationId="{08D05CE9-7EE9-0241-850F-BAECF8A7F343}"/>
          </ac:spMkLst>
        </pc:spChg>
        <pc:picChg chg="add mod ord">
          <ac:chgData name="divisnamene@yandex.ru" userId="2cd197c45f392d98" providerId="LiveId" clId="{2E7FA3BF-E985-FD47-9662-1A249FF644AA}" dt="2018-02-24T13:14:54.624" v="327" actId="1076"/>
          <ac:picMkLst>
            <pc:docMk/>
            <pc:sldMk cId="1887490844" sldId="261"/>
            <ac:picMk id="4" creationId="{279DEA55-4CB8-6744-84E8-52E75754E20B}"/>
          </ac:picMkLst>
        </pc:picChg>
      </pc:sldChg>
      <pc:sldChg chg="addSp delSp modSp new">
        <pc:chgData name="divisnamene@yandex.ru" userId="2cd197c45f392d98" providerId="LiveId" clId="{2E7FA3BF-E985-FD47-9662-1A249FF644AA}" dt="2018-02-24T13:19:50.747" v="391" actId="313"/>
        <pc:sldMkLst>
          <pc:docMk/>
          <pc:sldMk cId="30270591" sldId="262"/>
        </pc:sldMkLst>
        <pc:spChg chg="mod">
          <ac:chgData name="divisnamene@yandex.ru" userId="2cd197c45f392d98" providerId="LiveId" clId="{2E7FA3BF-E985-FD47-9662-1A249FF644AA}" dt="2018-02-24T13:19:50.747" v="391" actId="313"/>
          <ac:spMkLst>
            <pc:docMk/>
            <pc:sldMk cId="30270591" sldId="262"/>
            <ac:spMk id="2" creationId="{3B47F7FF-0580-9B45-8CFB-DF9DA453DF47}"/>
          </ac:spMkLst>
        </pc:spChg>
        <pc:spChg chg="del">
          <ac:chgData name="divisnamene@yandex.ru" userId="2cd197c45f392d98" providerId="LiveId" clId="{2E7FA3BF-E985-FD47-9662-1A249FF644AA}" dt="2018-02-24T13:18:47.720" v="353" actId="931"/>
          <ac:spMkLst>
            <pc:docMk/>
            <pc:sldMk cId="30270591" sldId="262"/>
            <ac:spMk id="3" creationId="{A3430254-82C4-FB40-8D71-5918ADBBC663}"/>
          </ac:spMkLst>
        </pc:spChg>
        <pc:picChg chg="add mod ord">
          <ac:chgData name="divisnamene@yandex.ru" userId="2cd197c45f392d98" providerId="LiveId" clId="{2E7FA3BF-E985-FD47-9662-1A249FF644AA}" dt="2018-02-24T13:19:09.075" v="361" actId="1076"/>
          <ac:picMkLst>
            <pc:docMk/>
            <pc:sldMk cId="30270591" sldId="262"/>
            <ac:picMk id="4" creationId="{1A113026-6D6D-8843-95FA-65365D0241E8}"/>
          </ac:picMkLst>
        </pc:picChg>
      </pc:sldChg>
      <pc:sldChg chg="addSp delSp modSp new">
        <pc:chgData name="divisnamene@yandex.ru" userId="2cd197c45f392d98" providerId="LiveId" clId="{2E7FA3BF-E985-FD47-9662-1A249FF644AA}" dt="2018-02-24T13:22:00.979" v="418" actId="1076"/>
        <pc:sldMkLst>
          <pc:docMk/>
          <pc:sldMk cId="2512962888" sldId="263"/>
        </pc:sldMkLst>
        <pc:spChg chg="mod">
          <ac:chgData name="divisnamene@yandex.ru" userId="2cd197c45f392d98" providerId="LiveId" clId="{2E7FA3BF-E985-FD47-9662-1A249FF644AA}" dt="2018-02-24T13:22:00.979" v="418" actId="1076"/>
          <ac:spMkLst>
            <pc:docMk/>
            <pc:sldMk cId="2512962888" sldId="263"/>
            <ac:spMk id="2" creationId="{19CB9E7A-6E4F-D049-9778-7F0510323DF2}"/>
          </ac:spMkLst>
        </pc:spChg>
        <pc:spChg chg="del">
          <ac:chgData name="divisnamene@yandex.ru" userId="2cd197c45f392d98" providerId="LiveId" clId="{2E7FA3BF-E985-FD47-9662-1A249FF644AA}" dt="2018-02-24T13:20:48.027" v="393" actId="931"/>
          <ac:spMkLst>
            <pc:docMk/>
            <pc:sldMk cId="2512962888" sldId="263"/>
            <ac:spMk id="3" creationId="{C4D06E4C-FC79-E74F-9E07-04E49F738E1A}"/>
          </ac:spMkLst>
        </pc:spChg>
        <pc:picChg chg="add mod ord">
          <ac:chgData name="divisnamene@yandex.ru" userId="2cd197c45f392d98" providerId="LiveId" clId="{2E7FA3BF-E985-FD47-9662-1A249FF644AA}" dt="2018-02-24T13:20:59.114" v="397" actId="14100"/>
          <ac:picMkLst>
            <pc:docMk/>
            <pc:sldMk cId="2512962888" sldId="263"/>
            <ac:picMk id="4" creationId="{EA204E97-AB3C-3240-94AD-F86741D6DE77}"/>
          </ac:picMkLst>
        </pc:picChg>
      </pc:sldChg>
      <pc:sldChg chg="addSp delSp modSp new">
        <pc:chgData name="divisnamene@yandex.ru" userId="2cd197c45f392d98" providerId="LiveId" clId="{2E7FA3BF-E985-FD47-9662-1A249FF644AA}" dt="2018-02-24T13:23:12.965" v="453" actId="14100"/>
        <pc:sldMkLst>
          <pc:docMk/>
          <pc:sldMk cId="825621261" sldId="264"/>
        </pc:sldMkLst>
        <pc:spChg chg="mod">
          <ac:chgData name="divisnamene@yandex.ru" userId="2cd197c45f392d98" providerId="LiveId" clId="{2E7FA3BF-E985-FD47-9662-1A249FF644AA}" dt="2018-02-24T13:23:12.965" v="453" actId="14100"/>
          <ac:spMkLst>
            <pc:docMk/>
            <pc:sldMk cId="825621261" sldId="264"/>
            <ac:spMk id="2" creationId="{BAC273B5-3493-5844-BFDC-7859B122D4B7}"/>
          </ac:spMkLst>
        </pc:spChg>
        <pc:spChg chg="del">
          <ac:chgData name="divisnamene@yandex.ru" userId="2cd197c45f392d98" providerId="LiveId" clId="{2E7FA3BF-E985-FD47-9662-1A249FF644AA}" dt="2018-02-24T13:22:15.621" v="420" actId="931"/>
          <ac:spMkLst>
            <pc:docMk/>
            <pc:sldMk cId="825621261" sldId="264"/>
            <ac:spMk id="3" creationId="{05506B72-3E3A-1C46-A843-C774AA6AF4D6}"/>
          </ac:spMkLst>
        </pc:spChg>
        <pc:picChg chg="add mod ord">
          <ac:chgData name="divisnamene@yandex.ru" userId="2cd197c45f392d98" providerId="LiveId" clId="{2E7FA3BF-E985-FD47-9662-1A249FF644AA}" dt="2018-02-24T13:22:24.892" v="424" actId="1076"/>
          <ac:picMkLst>
            <pc:docMk/>
            <pc:sldMk cId="825621261" sldId="264"/>
            <ac:picMk id="4" creationId="{A85495D8-BCF5-4841-BF0A-C84CDD30F72E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2-24T12:21:13.323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A8C4E0-03D4-7F4A-BCBF-F0C9DF511D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СКАзы</a:t>
            </a:r>
            <a:r>
              <a:rPr lang="ru-RU" dirty="0"/>
              <a:t> </a:t>
            </a:r>
            <a:r>
              <a:rPr lang="ru-RU" dirty="0" err="1"/>
              <a:t>п.бажова</a:t>
            </a:r>
            <a:r>
              <a:rPr lang="ru-RU" dirty="0"/>
              <a:t> в иллюстрациях </a:t>
            </a:r>
            <a:r>
              <a:rPr lang="ru-RU" dirty="0" smtClean="0"/>
              <a:t>художников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50B5C18-D159-E948-83C4-C74BF3E24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9800" y="3531204"/>
            <a:ext cx="5035052" cy="97762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Выполнила</a:t>
            </a:r>
            <a:r>
              <a:rPr lang="en-US" dirty="0" smtClean="0"/>
              <a:t>: </a:t>
            </a:r>
            <a:r>
              <a:rPr lang="ru-RU" dirty="0" smtClean="0"/>
              <a:t>Фомина </a:t>
            </a:r>
            <a:r>
              <a:rPr lang="ru-RU" dirty="0" err="1" smtClean="0"/>
              <a:t>олеся</a:t>
            </a:r>
            <a:r>
              <a:rPr lang="ru-RU" dirty="0" smtClean="0"/>
              <a:t> </a:t>
            </a:r>
            <a:r>
              <a:rPr lang="ru-RU" dirty="0" err="1" smtClean="0"/>
              <a:t>сергеевна</a:t>
            </a:r>
            <a:r>
              <a:rPr lang="ru-RU" dirty="0" smtClean="0"/>
              <a:t> </a:t>
            </a:r>
          </a:p>
          <a:p>
            <a:r>
              <a:rPr lang="ru-RU" dirty="0"/>
              <a:t>воспитатель ГПД </a:t>
            </a:r>
            <a:r>
              <a:rPr lang="ru-RU" dirty="0" smtClean="0"/>
              <a:t>ГБОУ СОШ №233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3784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AC45A3-30FA-A64E-B393-74DA3D826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831" y="940130"/>
            <a:ext cx="4622386" cy="5609710"/>
          </a:xfrm>
        </p:spPr>
        <p:txBody>
          <a:bodyPr/>
          <a:lstStyle/>
          <a:p>
            <a:r>
              <a:rPr lang="ru-RU" b="1"/>
              <a:t>«Каменный цветок»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BD210075-F336-EC45-91F1-BDCC8200DD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430" y="328125"/>
            <a:ext cx="4445378" cy="639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5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697F61-D3BA-9245-80CC-323DB4AB9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7955" y="791688"/>
            <a:ext cx="4906899" cy="5801591"/>
          </a:xfrm>
        </p:spPr>
        <p:txBody>
          <a:bodyPr/>
          <a:lstStyle/>
          <a:p>
            <a:r>
              <a:rPr lang="ru-RU" b="1"/>
              <a:t>«Каменный цветок»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95C9ED2-68BA-4F44-AEC8-56DF10902E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403" y="406696"/>
            <a:ext cx="4210346" cy="60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9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154C01-4E1E-1849-8F34-E1D271FF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5541818" y="1014351"/>
            <a:ext cx="5513036" cy="4972791"/>
          </a:xfrm>
        </p:spPr>
        <p:txBody>
          <a:bodyPr/>
          <a:lstStyle/>
          <a:p>
            <a:r>
              <a:rPr lang="ru-RU" b="1"/>
              <a:t>«Каменный цветок»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5457AAC-876C-C14C-BD8F-D1DD860F5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030" y="556449"/>
            <a:ext cx="3772466" cy="543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6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0086D6-D394-E040-87CE-1BBB60700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5812" y="917616"/>
            <a:ext cx="4873831" cy="5034643"/>
          </a:xfrm>
        </p:spPr>
        <p:txBody>
          <a:bodyPr/>
          <a:lstStyle/>
          <a:p>
            <a:r>
              <a:rPr lang="ru-RU" b="1"/>
              <a:t>«Каменный цветок»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B1BC558A-BE14-D04D-8121-84BB5CB83B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948" y="371564"/>
            <a:ext cx="3876665" cy="558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5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6B3D30-51BD-FD4B-9E0F-79F73AEB1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8672" y="915389"/>
            <a:ext cx="5723328" cy="3896591"/>
          </a:xfrm>
        </p:spPr>
        <p:txBody>
          <a:bodyPr/>
          <a:lstStyle/>
          <a:p>
            <a:r>
              <a:rPr lang="ru-RU" b="1"/>
              <a:t>«КАМЕННЫЙ ЦВЕТОК»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279DEA55-4CB8-6744-84E8-52E75754E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435" y="197717"/>
            <a:ext cx="4024793" cy="579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90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47F7FF-0580-9B45-8CFB-DF9DA453D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279" y="804519"/>
            <a:ext cx="4461575" cy="5318695"/>
          </a:xfrm>
        </p:spPr>
        <p:txBody>
          <a:bodyPr/>
          <a:lstStyle/>
          <a:p>
            <a:r>
              <a:rPr lang="ru-RU" b="1"/>
              <a:t>«Горный мастер»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A113026-6D6D-8843-95FA-65365D0241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287" y="218774"/>
            <a:ext cx="3831344" cy="558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CB9E7A-6E4F-D049-9778-7F0510323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7143" y="915620"/>
            <a:ext cx="6007841" cy="4254864"/>
          </a:xfrm>
        </p:spPr>
        <p:txBody>
          <a:bodyPr/>
          <a:lstStyle/>
          <a:p>
            <a:r>
              <a:rPr lang="ru-RU" b="1"/>
              <a:t>«Горный мастер»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A204E97-AB3C-3240-94AD-F86741D6DE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097" y="321623"/>
            <a:ext cx="3724060" cy="544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62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C273B5-3493-5844-BFDC-7859B122D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7210736" y="1125682"/>
            <a:ext cx="4981264" cy="2003962"/>
          </a:xfrm>
        </p:spPr>
        <p:txBody>
          <a:bodyPr/>
          <a:lstStyle/>
          <a:p>
            <a:r>
              <a:rPr lang="ru-RU" b="1"/>
              <a:t>«ГОРНЫЙ МАСТЕР»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85495D8-BCF5-4841-BF0A-C84CDD30F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406" y="704891"/>
            <a:ext cx="6909330" cy="505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21261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Произвольный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Галерея</vt:lpstr>
      <vt:lpstr>СКАзы п.бажова в иллюстрациях художников</vt:lpstr>
      <vt:lpstr>«Каменный цветок»</vt:lpstr>
      <vt:lpstr>«Каменный цветок»</vt:lpstr>
      <vt:lpstr>«Каменный цветок»</vt:lpstr>
      <vt:lpstr>«Каменный цветок»</vt:lpstr>
      <vt:lpstr>«КАМЕННЫЙ ЦВЕТОК»</vt:lpstr>
      <vt:lpstr>«Горный мастер»</vt:lpstr>
      <vt:lpstr>«Горный мастер»</vt:lpstr>
      <vt:lpstr>«ГОРНЫЙ МАСТЕР»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СКАзы п.бажова в иллюстрациях художников Палеха</dc:title>
  <dc:creator>Олеся Фомина</dc:creator>
  <cp:lastModifiedBy>Олеся Фомина</cp:lastModifiedBy>
  <cp:revision>4</cp:revision>
  <dcterms:modified xsi:type="dcterms:W3CDTF">2022-11-18T08:19:58Z</dcterms:modified>
</cp:coreProperties>
</file>