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4" r:id="rId10"/>
    <p:sldId id="267" r:id="rId11"/>
    <p:sldId id="269" r:id="rId12"/>
    <p:sldId id="268" r:id="rId13"/>
    <p:sldId id="270" r:id="rId14"/>
    <p:sldId id="266" r:id="rId15"/>
    <p:sldId id="272" r:id="rId16"/>
    <p:sldId id="271" r:id="rId17"/>
    <p:sldId id="274" r:id="rId18"/>
    <p:sldId id="273" r:id="rId19"/>
    <p:sldId id="26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2" autoAdjust="0"/>
    <p:restoredTop sz="94660"/>
  </p:normalViewPr>
  <p:slideViewPr>
    <p:cSldViewPr>
      <p:cViewPr varScale="1">
        <p:scale>
          <a:sx n="75" d="100"/>
          <a:sy n="75" d="100"/>
        </p:scale>
        <p:origin x="-269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A1F5-2F4D-4E32-A078-2D6E7522F87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C110F-9DDA-431C-BFA0-C011617AB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80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A1F5-2F4D-4E32-A078-2D6E7522F87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C110F-9DDA-431C-BFA0-C011617AB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610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A1F5-2F4D-4E32-A078-2D6E7522F87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C110F-9DDA-431C-BFA0-C011617AB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138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A1F5-2F4D-4E32-A078-2D6E7522F87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C110F-9DDA-431C-BFA0-C011617AB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754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A1F5-2F4D-4E32-A078-2D6E7522F87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C110F-9DDA-431C-BFA0-C011617AB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36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A1F5-2F4D-4E32-A078-2D6E7522F87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C110F-9DDA-431C-BFA0-C011617AB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691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A1F5-2F4D-4E32-A078-2D6E7522F87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C110F-9DDA-431C-BFA0-C011617AB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0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A1F5-2F4D-4E32-A078-2D6E7522F87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C110F-9DDA-431C-BFA0-C011617AB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55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A1F5-2F4D-4E32-A078-2D6E7522F87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C110F-9DDA-431C-BFA0-C011617AB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499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A1F5-2F4D-4E32-A078-2D6E7522F87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C110F-9DDA-431C-BFA0-C011617AB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796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A1F5-2F4D-4E32-A078-2D6E7522F87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C110F-9DDA-431C-BFA0-C011617AB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303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9A1F5-2F4D-4E32-A078-2D6E7522F87C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C110F-9DDA-431C-BFA0-C011617AB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573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67744" y="980728"/>
            <a:ext cx="66247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Стариков </a:t>
            </a:r>
            <a:endParaRPr lang="ru-RU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Дмитрий 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Александрович </a:t>
            </a:r>
            <a:endParaRPr lang="ru-RU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учитель начальных классов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Крепак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Т.Н.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281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51720" y="25810"/>
            <a:ext cx="6912768" cy="588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25 сентября 1943 года - трагический день для Старикова, он потерял своего лучшего друга.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Проходили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дни, недели. Но боль, вызванная потерей друга, не утихала. В воздушных боях Стариков стал ещё более злым и ожесточённым. Иногда это приводило к неоправданному риску. Беспокоясь за него, с Дмитрием побеседовали командир и комиссар полка, командир эскадрильи.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505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18" y="6823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11760" y="260648"/>
            <a:ext cx="6624736" cy="5727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 ноября 1943 года оказалось звёздным часом Дмитрия Старикова. В этот день он уничтожил в воздушных боях сразу 4 вражеских самолёта. Такое даже тогда бывало нечасто. После возвращения из последнего вылета на аэродром, товарищи поздравили Дмитрия с этой замечательной победой. В ответ на это, он сказал: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Это ещё только пристрелка. Я за Сурена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Тащиева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начну новый счёт, с 20-го сбитого гада.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939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06235" y="204787"/>
            <a:ext cx="57085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22 января 1944 года в полк пришла радостная весть: указом Президиума Верховного Совета СССР Гвардии старшему лейтенанту Дмитрию Александровичу Старикову, за мужество и отвагу, проявленные в боях с врагами, присвоено звание Героя Советского Союза. Орден Ленина и медаль "Золотая Звезда"  (№ 2911)  добавилась к трём высоким наградам - орденам Красного Знамени, полученным ранее. К этому времени в боевом активе Старикова числилось 450 боевых вылетов, 40 воздушных боёв, около 20 вражеских самолётов, сбитых лично и в составе группы. 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85" y="1005956"/>
            <a:ext cx="3347864" cy="465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409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0"/>
            <a:ext cx="7200800" cy="3649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16 марта 1944 года "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Аэрокобру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 с № 21 украсила 23-я звёздочка - символ очередной победы прославленного черноморского лётчика. И эта, 23-я победа была одержана им мастерски.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51"/>
          <a:stretch/>
        </p:blipFill>
        <p:spPr>
          <a:xfrm>
            <a:off x="2159732" y="3851054"/>
            <a:ext cx="6840760" cy="283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626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95737" y="213178"/>
            <a:ext cx="68407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августе 1944 года политотдел ВВС Черноморского флота, подводя итоги боевой работы авиаторов, одну из своих листовок посвятил Дмитрию Старикову:</a:t>
            </a:r>
          </a:p>
          <a:p>
            <a:pPr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"...За период Великой Отечественной войны он совершил 479 боевых вылетов, провёл 51 воздушный бой и сбил лично 21 самолёт противника. Активный участник освобождения Крыма и Севастополя, Кавказа и Николаева, показавший образец мужества и отваги. Он всегда шёл первым в атаку и увлекал за собой товарищей.</a:t>
            </a:r>
          </a:p>
          <a:p>
            <a:pPr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 ноября 1943 года во время прикрытия морского десанта, Стариков два раза водил свою четвёрку истребителей в атаку. В тот же день они сбили 8 вражеских самолётов, из них 4 сбил Стариков.</a:t>
            </a:r>
          </a:p>
          <a:p>
            <a:pPr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 марта 1944 года группа самолётов, ведомая Стариковым, вела бой с 50 вражескими истребителями. В этом жарком воздушном бою Стариков сбил 2 Ме-109, а лётчики его группы ещё 9 самолётов противника..."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006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08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35896" y="116632"/>
            <a:ext cx="5472608" cy="641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Осенью 1944 года Дмитрий Стариков уехал в Москву на двухмесячные курсы усовершенствования лётного состава при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Военно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Воздушной академии. Возвратившись, доложил командиру полка о готовности приступить к боевой работе с новыми силами и знаниями.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Боевые действия на Чёрном море закончились, - сказал ему командир полка. - Главная ваша задача, Дмитрий Александрович, учить молодых лётчиков, готовить их к предстоящим воздушным боям. Война ещё не закончилась...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Задача ясна, - ответил Стариков, - приступаю немедленно...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50615"/>
            <a:ext cx="3590925" cy="4956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7574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21107" y="0"/>
            <a:ext cx="424422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2 октября 1945 года Дмитрий Александрович Стариков погиб в автомобильной катастрофе. Похоронен в братской могиле - некрополе в городском парке города Саки 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7486" y="3539430"/>
            <a:ext cx="3411463" cy="32963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408"/>
          <a:stretch/>
        </p:blipFill>
        <p:spPr>
          <a:xfrm>
            <a:off x="42858" y="0"/>
            <a:ext cx="4829522" cy="30100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75" y="3681807"/>
            <a:ext cx="4694574" cy="316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9231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540" y="0"/>
            <a:ext cx="9144000" cy="685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056801"/>
              </p:ext>
            </p:extLst>
          </p:nvPr>
        </p:nvGraphicFramePr>
        <p:xfrm>
          <a:off x="107502" y="1268760"/>
          <a:ext cx="8928995" cy="5400598"/>
        </p:xfrm>
        <a:graphic>
          <a:graphicData uri="http://schemas.openxmlformats.org/drawingml/2006/table">
            <a:tbl>
              <a:tblPr firstRow="1" firstCol="1" bandRow="1"/>
              <a:tblGrid>
                <a:gridCol w="1785799"/>
                <a:gridCol w="1785799"/>
                <a:gridCol w="1785799"/>
                <a:gridCol w="1785799"/>
                <a:gridCol w="1785799"/>
              </a:tblGrid>
              <a:tr h="3654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 / п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DB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 а т 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DB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Сбитые</a:t>
                      </a:r>
                      <a:b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самолёты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DB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воздушного боя</a:t>
                      </a:r>
                      <a:b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(одержанной победы)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DBC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Свои</a:t>
                      </a:r>
                      <a:b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самолёты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DBC9"/>
                    </a:solidFill>
                  </a:tcPr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17.07.1942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Ju-88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ВМБ Туапсе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rowSpan="2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ЛаГГ-3, Як-1,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"Аэрокобра".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06.08.1942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 Не-111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траверз Атой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08.08.1942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Не-111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траверз Атой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09.08.1942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Не-111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траверз Анапа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10.08.1942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Не-111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Туапсе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12.08.1942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Ju-88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Атой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15.08.1942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Не-111  (в паре - 1 / 2)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Туапсе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05.09.1942 г.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FW-189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траверз Джубга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4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10.09.1942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"Гамбург-138"  (в группе - 1 / 3)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траверз Геленджик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11.07.1943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FW-190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мористее Анапа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38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10.09.1943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FW-190  (в паре - 1 / 2)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Гостогаевская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22.09.1943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FW-190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Тамань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25.09.1943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Ме-109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м. Такыл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38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05.10.1943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FW-190  (в паре - 1 / 2)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Юзкуй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4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06.10.1943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Ju-88  (в паре - 1 / 2)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"сбит над кораблями, упал в море"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06.11.1943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Ju-87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Аджи - Мушкай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Ju-88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Керчь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 Ме-109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Керчь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10.03.1944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Ме-109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Николаев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Ме-109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Кульбакино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16.03.1944 г.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 Ме-110  (в паре - 1 / 2)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Скадовск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5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6766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    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сбитых самолётов - 17 + 6;  боевых вылетов - 479.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108" marR="7108" marT="7108" marB="7108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63688" y="193900"/>
            <a:ext cx="736877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известных побед Гвардии капитана Д. А. Старикова:</a:t>
            </a:r>
            <a:b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(Из книги М. Ю. Быкова - "Победы сталинских соколов".  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Издательство "ЯУЗА - ЭКСМО", 2008 год.)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254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9888"/>
            <a:ext cx="8572500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268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40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0"/>
            <a:ext cx="7056784" cy="1248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Стариков Дмитрий Александрович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мая 1921 года - 2 октября 1945 года</a:t>
            </a:r>
            <a:endParaRPr lang="ru-RU" sz="3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785" y="1340768"/>
            <a:ext cx="5158530" cy="550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506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23728" y="167709"/>
            <a:ext cx="7020272" cy="6188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Родился 1 мая 1921 года в городе Гулькевичи в семье рабочего. Окончил аэроклуб в городе Черкесск. С 1939 года Дмитрий Стариков в рядах ВМФ. В 1941 году окончил 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Ейское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военное - морское авиационное училище.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июля 1941 года сержант Д. А. Стариков на фронтах Великой Отечественной войны. Особо отличился на штурмовых действиях, по войскам противника в районе Перекопа в 1941 году и по прикрытию 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военно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морской базы Туапсе в 1942 году.</a:t>
            </a:r>
            <a:endParaRPr lang="ru-RU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667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26146" y="104372"/>
            <a:ext cx="5386699" cy="6649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21 июля 1941 года воспитанник Черкесского аэроклуба и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Ейского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военно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морского авиационного училища сержант Дмитрий Стариков прибыл в 32-й, впоследствии 11-й Гвардейский истребительный авиаполк ВВС Черноморского флота, а 29 июля впервые поднялся на выполнение боевого задания.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каждом боевом вылете постигал Дмитрий сложную профессию лётчика – истребителя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9924"/>
            <a:ext cx="3600400" cy="517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333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67744" y="748138"/>
            <a:ext cx="6750496" cy="5361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период обороны Крыма и Севастополя сержант Д. А. Стариков совершил 113 боевых вылетов, провёл 8 воздушных боёв, выполнил 25 штурмовок вражеских войск и позиций. За проявленную отвагу и мужество его наградили орденом Красного Знамени, присвоили воинское звание "Младший лейтенант".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966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151459"/>
            <a:ext cx="6984776" cy="5593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 ноября 1941 года полк перебазировался на Кавказ для изучения и освоения новой материальной части. Одновременно, став командиром звена, вместе со своим ведомым младшим лейтенантом Суреном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Тащиевым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он анализирует бои, проведённые в Крыму, изучает тактику немецких лётчиков,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лётно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тактические данные их самолётов, разрабатывает новые варианты боёв, и 17 июля 1942 года на его счету появляется первый сбитый вражеский самолёт.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85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95736" y="116632"/>
            <a:ext cx="6840760" cy="6020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 августа 1942 года немецкие войска начали наступление на Майкопском направлении. В этот день их авиация совершила ряд массированных налётов на Туапсе. На полевом аэродроме, где базировался 32-й авиаполк, не смолкал гул моторов. В течение недели Стариков сбил 4 вражеских самолёта.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498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89040" y="249676"/>
            <a:ext cx="5347456" cy="6613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Началась новая неделя. Первый её день был знаменателен. Младшему лейтенанту Д. А. Старикову был вручён второй орден Красного Знамени. Его боевой счёт к тому времени составлял 9 вражеских самолётов, сбитых лично и в составе группы.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44166"/>
            <a:ext cx="3491880" cy="49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653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пппппп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23728" y="116632"/>
            <a:ext cx="7020272" cy="6613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конце 1942 года полк перебазировался в Грузию для изучения и освоения нового истребителя. Здесь же, за боевые заслуги в период обороны Крыма, Севастополя,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военно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морских баз Новороссийска и Туапсе приказом Народного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Комисссара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ВМФ СССР весной 1943 года полк был переименован в 11-й Гвардейский ИАП.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8202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1062</Words>
  <Application>Microsoft Office PowerPoint</Application>
  <PresentationFormat>Экран (4:3)</PresentationFormat>
  <Paragraphs>143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пппппп</vt:lpstr>
      <vt:lpstr>пппппп</vt:lpstr>
      <vt:lpstr>пппппп</vt:lpstr>
      <vt:lpstr>пппппп</vt:lpstr>
      <vt:lpstr>пппппп</vt:lpstr>
      <vt:lpstr>пппппп</vt:lpstr>
      <vt:lpstr>пппппп</vt:lpstr>
      <vt:lpstr>пппппп</vt:lpstr>
      <vt:lpstr>пппппп</vt:lpstr>
      <vt:lpstr>пппппп</vt:lpstr>
      <vt:lpstr>пппппп</vt:lpstr>
      <vt:lpstr>пппппп</vt:lpstr>
      <vt:lpstr>пппппп</vt:lpstr>
      <vt:lpstr>пппппп</vt:lpstr>
      <vt:lpstr>пппппп</vt:lpstr>
      <vt:lpstr>пппппп</vt:lpstr>
      <vt:lpstr>пппппп</vt:lpstr>
      <vt:lpstr>пппппп</vt:lpstr>
      <vt:lpstr>пппппп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пппппп</dc:title>
  <dc:creator>1</dc:creator>
  <cp:lastModifiedBy>1</cp:lastModifiedBy>
  <cp:revision>10</cp:revision>
  <dcterms:created xsi:type="dcterms:W3CDTF">2019-01-22T07:47:22Z</dcterms:created>
  <dcterms:modified xsi:type="dcterms:W3CDTF">2022-11-18T08:54:48Z</dcterms:modified>
</cp:coreProperties>
</file>