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1" r:id="rId15"/>
    <p:sldId id="272" r:id="rId1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56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E618-7F0E-4E13-B56A-E7A25B0BCDE9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6B5A-8CDC-41FB-8942-816F0F02F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E618-7F0E-4E13-B56A-E7A25B0BCDE9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6B5A-8CDC-41FB-8942-816F0F02F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E618-7F0E-4E13-B56A-E7A25B0BCDE9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6B5A-8CDC-41FB-8942-816F0F02F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E618-7F0E-4E13-B56A-E7A25B0BCDE9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6B5A-8CDC-41FB-8942-816F0F02F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E618-7F0E-4E13-B56A-E7A25B0BCDE9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6B5A-8CDC-41FB-8942-816F0F02F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E618-7F0E-4E13-B56A-E7A25B0BCDE9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6B5A-8CDC-41FB-8942-816F0F02F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E618-7F0E-4E13-B56A-E7A25B0BCDE9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6B5A-8CDC-41FB-8942-816F0F02F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E618-7F0E-4E13-B56A-E7A25B0BCDE9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6B5A-8CDC-41FB-8942-816F0F02F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E618-7F0E-4E13-B56A-E7A25B0BCDE9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6B5A-8CDC-41FB-8942-816F0F02F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E618-7F0E-4E13-B56A-E7A25B0BCDE9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6B5A-8CDC-41FB-8942-816F0F02F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E618-7F0E-4E13-B56A-E7A25B0BCDE9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6B5A-8CDC-41FB-8942-816F0F02F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5E618-7F0E-4E13-B56A-E7A25B0BCDE9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96B5A-8CDC-41FB-8942-816F0F02F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ds05.infourok.ru/uploads/ex/05a9/000c2720-93a7ca43/hello_html_76afff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32" y="2643174"/>
            <a:ext cx="507209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КАРТОТЕКА СТИХОТВОРЕНИЙ 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 НОВЫЙ ГОД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5a9/000c2720-93a7ca43/hello_html_76afff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36" y="1428729"/>
            <a:ext cx="37147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500" y="1201847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36" y="1214414"/>
            <a:ext cx="4143404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Дед Мороз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Шел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лесу Дед Мороз Мимо кленов и берез,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Мимо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просек, мимо пней, Шел по лесу восемь дней.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бору проходил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Елки в бусы нарядил.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эту ночь под Новый Год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ребятам их снесет.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полянках тишина,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Светит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желтая луна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деревья в серебре,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Зайцы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пляшут на горе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пруду сверкает лед, Наступает Новый Год!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Зинаида Александрова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5a9/000c2720-93a7ca43/hello_html_76afff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736" y="1071538"/>
            <a:ext cx="4000528" cy="8032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Скоро Новый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Скоро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скоро к нам придёт Долгожданный Новый год! Пусть работа нелегка. Слепим мы снеговика. Снеговик готов! Ура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Ёлку наряжать пора.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какие украшенья!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Ёлка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 просто загляденье! Вот и праздник!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Мороз Столько нам всего привёз!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Хороши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подарки наши! Возле ёлочки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попляшем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поводим хоровод! Лучший праздник —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Новый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М. Дружинина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5a9/000c2720-93a7ca43/hello_html_76afff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57298" y="1071538"/>
            <a:ext cx="4429156" cy="8032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Откуда приходит Новый год?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Новый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 слетает с неба? Или из лесу идет?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сугроба снега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нам приходит новый год?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наверно, жил снежинкой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какой-нибудь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звезде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Или прятался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пушинкой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Мороза в бороде?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залез он в холодильник Или к белочке в дупло…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старенький будильник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забрался под стекло?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всегда бывает чудо: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часах двенадцать бьет…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неведомо откуда К нам приходит Новый год!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Андрей Усачев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5a9/000c2720-93a7ca43/hello_html_76afff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14500" y="1357290"/>
            <a:ext cx="342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74" y="1357290"/>
            <a:ext cx="4071966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Скоро Новый Год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Скоро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скоро к нам придёт Долгожданный Новый год! Пусть работа нелегка. Слепим мы снеговика. Снеговик готов! Ура!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Ёлку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наряжать пора.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какие украшенья!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Ёлка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 просто загляденье! Вот и праздник! Дед Мороз Столько нам всего привёз! Хороши подарки наши! Возле ёлочки попляшем И поводим хоровод! Лучший праздник — Новый год!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М. Дружинина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5a9/000c2720-93a7ca43/hello_html_76afff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12" y="1214414"/>
            <a:ext cx="3929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736" y="1071538"/>
            <a:ext cx="3714764" cy="8032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Песня о елке 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растет на елке? Шишки да иголки. Разноцветные шары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растут на елке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растут на елке Пряники и флаги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растут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орехи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золотой бумаге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Эти флаги и шары Выросли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сегодня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российской детворы В праздник новогодний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городах страны моей,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селах и поселках Столько выросло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огней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веселых елках!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Самуил Маршак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5a9/000c2720-93a7ca43/hello_html_76afff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57364" y="1285853"/>
            <a:ext cx="3000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74" y="1071538"/>
            <a:ext cx="400052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Елка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елка, просто диво, Как нарядна, как красива.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Ветви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слабо шелестят, Бусы яркие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блестят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качаются игрушки — Флаги, звездочки, хлопушки.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огни зажглись на ней, Сколько крошечных огней! И, верхушку украшая,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сияет, как всегда,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яркая, большая,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Пятикрылая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звезда.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Е. Благинина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ds05.infourok.ru/uploads/ex/05a9/000c2720-93a7ca43/hello_html_76afff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14500" y="1428728"/>
            <a:ext cx="3429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500" y="1071538"/>
            <a:ext cx="3429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57298" y="1071538"/>
            <a:ext cx="414340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Новый год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такое Новый год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– дружный хоровод,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дудочки и скрипки, Шутки, песни и улыбки –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что значит, Вот, что значит Новый год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такое Новый год?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Новый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 – мороз и лед!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танцующих снежинках Незаметные пружинки –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что значит, Вот, что значит Новый год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Михаил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Пляцковский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5a9/000c2720-93a7ca43/hello_html_76afff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14500" y="1214413"/>
            <a:ext cx="3429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85860" y="857224"/>
            <a:ext cx="4357718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36" y="1428728"/>
            <a:ext cx="4143404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Здравствуй, Новый год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кругом белым-бело,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Чистым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снегом замело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Мороз уже спешит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Новый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 встречать велит! Ярко светятся гирлянды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Загадай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среди огней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Нашей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елочки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нарядной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желания скорей!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печали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невзгоды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Старый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 с собой возьмет. Закружились хороводы… Здравствуй, здравствуй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Новый год!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Елена Кравченко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5a9/000c2720-93a7ca43/hello_html_76afff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36" y="1142976"/>
            <a:ext cx="42862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500" y="785786"/>
            <a:ext cx="3429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14500" y="1428728"/>
            <a:ext cx="3429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 Новый год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Говорят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под Новый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ни пожелается –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всегда произойдет,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всегда сбывается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Могут даже у ребят Сбыться все желания,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Нужно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только, говорят, Приложить старания.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лениться, не зевать И иметь терпение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ученье не считать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свое мучение.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Сергей Михалков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5a9/000c2720-93a7ca43/hello_html_76afff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736" y="928662"/>
            <a:ext cx="41434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74" y="1214414"/>
            <a:ext cx="378621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Елка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какой наряд у ёлок!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Зелены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они всегда,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Молодых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своих иголок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роняют никогда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какой наряд у ёлки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день последний декабря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среди её иголок Празднично шары горят!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какой наряд у ёлок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как весел Новый год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Дед Мороз весёлый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подарки раздаёт!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К.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Даян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5a9/000c2720-93a7ca43/hello_html_76afff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36" y="1063347"/>
            <a:ext cx="41434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74" y="1357290"/>
            <a:ext cx="3929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57298" y="1142977"/>
            <a:ext cx="4214842" cy="7940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Зима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долго ждали встречи с ней, Старались угодить: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Украсить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ёлку попышней, Богатый стол накрыть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Пузатый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медный самовар Приветливо бурлит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Пускает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из-под крышки пар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гостья говорит: —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Боюсь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горячая вода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может навредить,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вреден чай…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тогда Вам можно предложить? —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Водички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 похолодней! Желательно со льдом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 Т.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Гусарова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5a9/000c2720-93a7ca43/hello_html_76afff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500" y="1357290"/>
            <a:ext cx="3429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500" y="714348"/>
            <a:ext cx="3429000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71612" y="1357291"/>
            <a:ext cx="357188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Ёлочка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Льется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дождик золотой, С ёлочки стекая. Полюбуйтесь на неё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она какая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Вся сверкает и цветёт Яркими огнями. Приглашает в хоровод Веселиться с нами. Новый год уже в пути, Скоро к нам приедет. Ярче, елочка, свети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радость детям!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Н. Радченко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5a9/000c2720-93a7ca43/hello_html_76afff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14500" y="786349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71612" y="1214414"/>
            <a:ext cx="4000528" cy="7663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Новый год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Новый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год, Новый год –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Белые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снежинки.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торопится, идёт –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Рассыпая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льдинки.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вокруг зима метёт –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Провожая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осень.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Зимний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праздник к нам идёт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верхушкам сосен.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Новый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год, Новый год – Зажигает свечи.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вам счастье принесёт Новогодний вечер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часов, салют с небес, Снежные оковы.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Старый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 растаял весь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пороге Новый!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Л.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Огурцова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5a9/000c2720-93a7ca43/hello_html_76afff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60" y="1142976"/>
            <a:ext cx="4500594" cy="8094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Новым годом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елка!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Просто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диво!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нарядна!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красива!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огни зажглись на ней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Сотни крошечных огней!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верхушки украшая,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сияет, как всегда,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яркая, большая,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Пятикрылая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звезда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Двери настежь, точно в сказке, Хоровод несется в пляске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над этим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хороводом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Говор, песни, звонкий смех. Поздравляю с Новым годом!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новым счастьем сразу всех!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Елена Благинина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500" y="785786"/>
            <a:ext cx="3429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1014</Words>
  <Application>Microsoft Office PowerPoint</Application>
  <PresentationFormat>Экран (4:3)</PresentationFormat>
  <Paragraphs>218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Ольчик</dc:creator>
  <cp:lastModifiedBy>Ольчик</cp:lastModifiedBy>
  <cp:revision>8</cp:revision>
  <dcterms:created xsi:type="dcterms:W3CDTF">2021-05-15T09:51:29Z</dcterms:created>
  <dcterms:modified xsi:type="dcterms:W3CDTF">2022-11-18T03:44:04Z</dcterms:modified>
</cp:coreProperties>
</file>