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7" r:id="rId3"/>
    <p:sldId id="284" r:id="rId4"/>
    <p:sldId id="262" r:id="rId5"/>
    <p:sldId id="286" r:id="rId6"/>
    <p:sldId id="291" r:id="rId7"/>
    <p:sldId id="289" r:id="rId8"/>
    <p:sldId id="29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>
        <p:scale>
          <a:sx n="64" d="100"/>
          <a:sy n="64" d="100"/>
        </p:scale>
        <p:origin x="-16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12776"/>
            <a:ext cx="8712968" cy="165618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Тактильная </a:t>
            </a:r>
            <a:r>
              <a:rPr lang="ru-RU" sz="4400" dirty="0">
                <a:solidFill>
                  <a:srgbClr val="FF0000"/>
                </a:solidFill>
              </a:rPr>
              <a:t>игра </a:t>
            </a:r>
            <a:endParaRPr lang="ru-RU" sz="4400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«</a:t>
            </a:r>
            <a:r>
              <a:rPr lang="ru-RU" sz="4400" dirty="0">
                <a:solidFill>
                  <a:srgbClr val="FF0000"/>
                </a:solidFill>
              </a:rPr>
              <a:t>Времена года</a:t>
            </a:r>
            <a:r>
              <a:rPr lang="ru-RU" sz="4400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endParaRPr lang="ru-RU" sz="2800" b="1" dirty="0">
              <a:solidFill>
                <a:srgbClr val="FF0000"/>
              </a:solidFill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endParaRPr lang="ru-RU" sz="2800" b="1" dirty="0" smtClean="0">
              <a:solidFill>
                <a:srgbClr val="92D050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подготовила: </a:t>
            </a:r>
          </a:p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воспитатель Останина В.В.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43"/>
          <a:stretch/>
        </p:blipFill>
        <p:spPr>
          <a:xfrm>
            <a:off x="323528" y="3717032"/>
            <a:ext cx="3168000" cy="2617974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6661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619" y="566678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 smtClean="0"/>
              <a:t>Тактильное </a:t>
            </a:r>
            <a:r>
              <a:rPr lang="ru-RU" dirty="0"/>
              <a:t>развитие подразумевает стимуляцию осязания. Обычно задействуются руки (кисти, кончики </a:t>
            </a:r>
            <a:r>
              <a:rPr lang="ru-RU" dirty="0" smtClean="0"/>
              <a:t>пальцев). </a:t>
            </a:r>
            <a:r>
              <a:rPr lang="ru-RU" dirty="0"/>
              <a:t>Такие игры развивают не только чувствительность пальцев и тактильное восприятие, но и мелкую моторику. Кроме того, эта деятельность успокаивает ребёнка, уменьшает тревожность</a:t>
            </a:r>
            <a:r>
              <a:rPr lang="ru-RU" dirty="0" smtClean="0"/>
              <a:t>.</a:t>
            </a:r>
            <a:endParaRPr lang="ru-RU" dirty="0"/>
          </a:p>
          <a:p>
            <a:pPr indent="457200" algn="just"/>
            <a:r>
              <a:rPr lang="ru-RU" b="1" dirty="0"/>
              <a:t>Тактильные игры</a:t>
            </a:r>
            <a:r>
              <a:rPr lang="ru-RU" dirty="0"/>
              <a:t> – это игры, направленные на восприятие окружающего мира с помощью рецепторов кожи. Помимо стимуляции речевого развития, тактильные игры также: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/>
              <a:t>учат детей чувствовать свои пальцы и кисть, управлять ими;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/>
              <a:t>несут терапевтический эффект – успокаивают, положительно влияют на эмоциональное состояние ребенка;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/>
              <a:t>учат концентрации внимания, способности сосредотачиваться;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/>
              <a:t>развивают координацию движения, пространственное ориентирование;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/>
              <a:t>способствуют логическому мышлению.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835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2204864"/>
            <a:ext cx="4104456" cy="352839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verdana"/>
              </a:rPr>
              <a:t>Дидактический материал для дошкольников </a:t>
            </a:r>
            <a:r>
              <a:rPr lang="ru-RU" dirty="0" smtClean="0">
                <a:latin typeface="verdana"/>
              </a:rPr>
              <a:t>2 </a:t>
            </a:r>
            <a:r>
              <a:rPr lang="ru-RU" dirty="0">
                <a:latin typeface="verdana"/>
              </a:rPr>
              <a:t>– 7 лет.</a:t>
            </a:r>
            <a:br>
              <a:rPr lang="ru-RU" dirty="0">
                <a:latin typeface="verdana"/>
              </a:rPr>
            </a:br>
            <a:r>
              <a:rPr lang="ru-RU" b="1" dirty="0">
                <a:latin typeface="verdana"/>
              </a:rPr>
              <a:t>Цель:</a:t>
            </a:r>
            <a:r>
              <a:rPr lang="ru-RU" dirty="0">
                <a:latin typeface="verdana"/>
              </a:rPr>
              <a:t> Закрепление знаний детей дошкольного возраста о сезонных изменениях в природе.</a:t>
            </a:r>
            <a:br>
              <a:rPr lang="ru-RU" dirty="0">
                <a:latin typeface="verdana"/>
              </a:rPr>
            </a:br>
            <a:r>
              <a:rPr lang="ru-RU" b="1" dirty="0">
                <a:latin typeface="verdana"/>
              </a:rPr>
              <a:t>Задачи игры:</a:t>
            </a:r>
            <a:br>
              <a:rPr lang="ru-RU" b="1" dirty="0">
                <a:latin typeface="verdana"/>
              </a:rPr>
            </a:br>
            <a:r>
              <a:rPr lang="ru-RU" dirty="0">
                <a:latin typeface="verdana"/>
              </a:rPr>
              <a:t>1. Развивающие: развивать мелкую моторику рук, фантазию, воображение, познавательную активность, зрительное внимание, слуховое восприятие.</a:t>
            </a:r>
            <a:br>
              <a:rPr lang="ru-RU" dirty="0">
                <a:latin typeface="verdana"/>
              </a:rPr>
            </a:br>
            <a:r>
              <a:rPr lang="ru-RU" dirty="0">
                <a:latin typeface="verdana"/>
              </a:rPr>
              <a:t>2. Обучающие: изучать, повторять и закреплять знания о природных явлениях.</a:t>
            </a:r>
            <a:br>
              <a:rPr lang="ru-RU" dirty="0">
                <a:latin typeface="verdana"/>
              </a:rPr>
            </a:br>
            <a:r>
              <a:rPr lang="ru-RU" dirty="0">
                <a:latin typeface="verdana"/>
              </a:rPr>
              <a:t>3. Воспитательные: воспитывать аккуратность, познавательный интерес к природе, окружающему миру.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052736"/>
            <a:ext cx="7517140" cy="854968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effectLst/>
              </a:rPr>
              <a:t>Тактильная игра «Времена года»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463" y="2276475"/>
            <a:ext cx="4114800" cy="3128963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58769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878" y="3689686"/>
            <a:ext cx="3600000" cy="295786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763" y="398131"/>
            <a:ext cx="1944000" cy="1305855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3356992"/>
            <a:ext cx="1404000" cy="1328828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1706" y="3880939"/>
            <a:ext cx="2664000" cy="1037375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762" y="188640"/>
            <a:ext cx="2160000" cy="120939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850" y="1796368"/>
            <a:ext cx="2664000" cy="1541058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" name="Облако 1"/>
          <p:cNvSpPr/>
          <p:nvPr/>
        </p:nvSpPr>
        <p:spPr>
          <a:xfrm>
            <a:off x="3329649" y="2038063"/>
            <a:ext cx="3042056" cy="16561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Облачка крепится на липучку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5676428" y="197024"/>
            <a:ext cx="3164315" cy="2669131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</a:rPr>
              <a:t>Солнышко крепится на пуговку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85705" y="53732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Травка и цветочки тоже крепятся на пуговки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3850" y="6098959"/>
            <a:ext cx="1656000" cy="64485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7697" y="5739352"/>
            <a:ext cx="848286" cy="280195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7803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996" y="3766563"/>
            <a:ext cx="2052000" cy="1539000"/>
          </a:xfrm>
          <a:prstGeom prst="rect">
            <a:avLst/>
          </a:prstGeom>
          <a:ln w="76200">
            <a:solidFill>
              <a:srgbClr val="00B0F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788" y="439368"/>
            <a:ext cx="3204000" cy="240300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996" y="341708"/>
            <a:ext cx="3348000" cy="2511000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833376" y="2886919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Травка и листочки меняем по временам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года, осенью вместо цветочков прикрепляем яблочки, а листики и травка -  желтые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736882"/>
            <a:ext cx="2412000" cy="1809000"/>
          </a:xfrm>
          <a:prstGeom prst="rect">
            <a:avLst/>
          </a:prstGeom>
          <a:ln w="76200">
            <a:solidFill>
              <a:schemeClr val="accent3">
                <a:lumMod val="5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82864" y="5805264"/>
            <a:ext cx="3362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chemeClr val="accent3">
                    <a:lumMod val="50000"/>
                  </a:schemeClr>
                </a:solidFill>
              </a:rPr>
              <a:t>Листочки крепятся к дереву 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ru-RU" sz="1600" b="1" i="1" dirty="0">
                <a:solidFill>
                  <a:schemeClr val="accent3">
                    <a:lumMod val="50000"/>
                  </a:schemeClr>
                </a:solidFill>
              </a:rPr>
              <a:t>крючки и кнопки</a:t>
            </a:r>
          </a:p>
        </p:txBody>
      </p:sp>
    </p:spTree>
    <p:extLst>
      <p:ext uri="{BB962C8B-B14F-4D97-AF65-F5344CB8AC3E}">
        <p14:creationId xmlns:p14="http://schemas.microsoft.com/office/powerpoint/2010/main" val="252139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096687" cy="1143000"/>
          </a:xfrm>
        </p:spPr>
        <p:txBody>
          <a:bodyPr/>
          <a:lstStyle/>
          <a:p>
            <a:pPr algn="ctr"/>
            <a:r>
              <a:rPr lang="ru-RU" dirty="0" smtClean="0"/>
              <a:t>Зимняя сказка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2060848"/>
            <a:ext cx="4451460" cy="4248000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379309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5594902"/>
            <a:ext cx="4572000" cy="1062434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520" y="3761302"/>
            <a:ext cx="1908000" cy="1254166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476680"/>
            <a:ext cx="3564000" cy="2816013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3" b="-406"/>
          <a:stretch/>
        </p:blipFill>
        <p:spPr>
          <a:xfrm>
            <a:off x="251520" y="3761302"/>
            <a:ext cx="2304000" cy="1447712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  <p:sp>
        <p:nvSpPr>
          <p:cNvPr id="10" name="Горизонтальный свиток 9"/>
          <p:cNvSpPr/>
          <p:nvPr/>
        </p:nvSpPr>
        <p:spPr>
          <a:xfrm>
            <a:off x="5004048" y="116632"/>
            <a:ext cx="3528392" cy="2520280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«Атрибуты </a:t>
            </a:r>
            <a:r>
              <a:rPr lang="ru-RU" sz="2400" b="1" dirty="0">
                <a:solidFill>
                  <a:srgbClr val="0070C0"/>
                </a:solidFill>
              </a:rPr>
              <a:t>зимнего </a:t>
            </a:r>
            <a:r>
              <a:rPr lang="ru-RU" sz="2400" b="1" dirty="0" smtClean="0">
                <a:solidFill>
                  <a:srgbClr val="0070C0"/>
                </a:solidFill>
              </a:rPr>
              <a:t>пейзажа»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4" name="7-конечная звезда 13"/>
          <p:cNvSpPr/>
          <p:nvPr/>
        </p:nvSpPr>
        <p:spPr>
          <a:xfrm>
            <a:off x="4927784" y="2636912"/>
            <a:ext cx="3964696" cy="3672408"/>
          </a:xfrm>
          <a:prstGeom prst="star7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Снежинки </a:t>
            </a:r>
            <a:r>
              <a:rPr lang="ru-RU" b="1" dirty="0">
                <a:solidFill>
                  <a:srgbClr val="0070C0"/>
                </a:solidFill>
              </a:rPr>
              <a:t>и снежок крепятся на крючки, кнопки и пуговки</a:t>
            </a:r>
          </a:p>
        </p:txBody>
      </p:sp>
    </p:spTree>
    <p:extLst>
      <p:ext uri="{BB962C8B-B14F-4D97-AF65-F5344CB8AC3E}">
        <p14:creationId xmlns:p14="http://schemas.microsoft.com/office/powerpoint/2010/main" val="1234138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44824"/>
            <a:ext cx="7920879" cy="2448272"/>
          </a:xfrm>
        </p:spPr>
        <p:txBody>
          <a:bodyPr/>
          <a:lstStyle/>
          <a:p>
            <a:pPr algn="ctr"/>
            <a:r>
              <a:rPr lang="ru-RU" sz="6600" dirty="0" smtClean="0"/>
              <a:t>Спасибо </a:t>
            </a:r>
            <a:br>
              <a:rPr lang="ru-RU" sz="6600" dirty="0" smtClean="0"/>
            </a:br>
            <a:r>
              <a:rPr lang="ru-RU" sz="6600" dirty="0" smtClean="0"/>
              <a:t>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70057633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813</TotalTime>
  <Words>133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Тактильная игра «Времена года»</vt:lpstr>
      <vt:lpstr>Презентация PowerPoint</vt:lpstr>
      <vt:lpstr>Презентация PowerPoint</vt:lpstr>
      <vt:lpstr>Зимняя сказка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94</cp:revision>
  <dcterms:created xsi:type="dcterms:W3CDTF">2022-09-29T13:46:54Z</dcterms:created>
  <dcterms:modified xsi:type="dcterms:W3CDTF">2022-11-18T12:56:54Z</dcterms:modified>
</cp:coreProperties>
</file>