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3" r:id="rId6"/>
    <p:sldId id="261" r:id="rId7"/>
    <p:sldId id="264" r:id="rId8"/>
    <p:sldId id="265" r:id="rId9"/>
    <p:sldId id="266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307076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571612"/>
            <a:ext cx="257176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1928802"/>
            <a:ext cx="329475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143116"/>
            <a:ext cx="374849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402013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571612"/>
            <a:ext cx="361272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357430"/>
            <a:ext cx="3911231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500306"/>
            <a:ext cx="307716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14554"/>
            <a:ext cx="267892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285992"/>
            <a:ext cx="2438417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386864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000240"/>
            <a:ext cx="317444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928802"/>
            <a:ext cx="213613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071678"/>
            <a:ext cx="2071702" cy="16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000240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000240"/>
            <a:ext cx="2500330" cy="217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2500306"/>
            <a:ext cx="3536181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3" y="2571744"/>
            <a:ext cx="337081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323245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571612"/>
            <a:ext cx="363749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7</cp:revision>
  <dcterms:modified xsi:type="dcterms:W3CDTF">2019-11-28T04:27:52Z</dcterms:modified>
</cp:coreProperties>
</file>