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1571612"/>
            <a:ext cx="232118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9" y="1857364"/>
            <a:ext cx="273720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32498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214554"/>
            <a:ext cx="316977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772" y="1785926"/>
            <a:ext cx="246461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9928" y="2071678"/>
            <a:ext cx="201246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4"/>
            <a:ext cx="1714512" cy="197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143116"/>
            <a:ext cx="234665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8" name="Формула" r:id="rId3" imgW="114120" imgH="215640" progId="Equation.3">
              <p:embed/>
            </p:oleObj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285992"/>
            <a:ext cx="18463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428868"/>
            <a:ext cx="208102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17391" r="4309"/>
          <a:stretch>
            <a:fillRect/>
          </a:stretch>
        </p:blipFill>
        <p:spPr bwMode="auto">
          <a:xfrm>
            <a:off x="468115" y="1928802"/>
            <a:ext cx="374669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t="15571" r="4543"/>
          <a:stretch>
            <a:fillRect/>
          </a:stretch>
        </p:blipFill>
        <p:spPr bwMode="auto">
          <a:xfrm>
            <a:off x="5214942" y="2214554"/>
            <a:ext cx="3214710" cy="116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311291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7" y="2428868"/>
            <a:ext cx="269464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500306"/>
            <a:ext cx="360853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00306"/>
            <a:ext cx="34232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419360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643182"/>
            <a:ext cx="37678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b="23077"/>
          <a:stretch>
            <a:fillRect/>
          </a:stretch>
        </p:blipFill>
        <p:spPr bwMode="auto">
          <a:xfrm>
            <a:off x="928662" y="2285992"/>
            <a:ext cx="33348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9" y="2357430"/>
            <a:ext cx="352581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13</cp:revision>
  <dcterms:modified xsi:type="dcterms:W3CDTF">2019-12-03T06:03:21Z</dcterms:modified>
</cp:coreProperties>
</file>