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6" r:id="rId3"/>
    <p:sldId id="257" r:id="rId4"/>
    <p:sldId id="259" r:id="rId5"/>
    <p:sldId id="260" r:id="rId6"/>
    <p:sldId id="261" r:id="rId7"/>
    <p:sldId id="266" r:id="rId8"/>
    <p:sldId id="265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49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3A1B6-A6DA-4AC2-A1D3-D99F62ED321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83BDA-C9A9-44E9-9759-7BE0C862F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83BDA-C9A9-44E9-9759-7BE0C862F13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32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83BDA-C9A9-44E9-9759-7BE0C862F13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131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7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8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3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7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1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2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1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0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6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56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AC3DB-0E40-44DC-BC3D-ED76BAADC809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B3BC-EE4A-485D-8876-C3AEE91F5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19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Чем занимаются дети?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657424" cy="514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511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123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Самое интересное на </a:t>
            </a:r>
            <a:r>
              <a:rPr lang="ru-RU" sz="2400" dirty="0" smtClean="0"/>
              <a:t>уроке </a:t>
            </a:r>
            <a:r>
              <a:rPr lang="ru-RU" sz="2400" dirty="0"/>
              <a:t>было</a:t>
            </a:r>
            <a:r>
              <a:rPr lang="ru-RU" sz="2400" dirty="0" smtClean="0"/>
              <a:t>……</a:t>
            </a:r>
          </a:p>
          <a:p>
            <a:pPr marL="0" indent="0">
              <a:buNone/>
            </a:pPr>
            <a:r>
              <a:rPr lang="ru-RU" sz="2400" dirty="0"/>
              <a:t>Я узнал …..</a:t>
            </a:r>
          </a:p>
          <a:p>
            <a:pPr marL="0" indent="0">
              <a:buNone/>
            </a:pPr>
            <a:r>
              <a:rPr lang="ru-RU" sz="2400" dirty="0" smtClean="0"/>
              <a:t>Я понял…</a:t>
            </a:r>
          </a:p>
          <a:p>
            <a:pPr marL="0" indent="0">
              <a:buNone/>
            </a:pPr>
            <a:r>
              <a:rPr lang="ru-RU" sz="2400" dirty="0" smtClean="0"/>
              <a:t>Я запомнил…</a:t>
            </a:r>
          </a:p>
          <a:p>
            <a:pPr marL="0" indent="0">
              <a:buNone/>
            </a:pPr>
            <a:r>
              <a:rPr lang="ru-RU" sz="2400" dirty="0" smtClean="0"/>
              <a:t>Меня удивило/огорчило 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4662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Куда пришли дети? </a:t>
            </a:r>
          </a:p>
          <a:p>
            <a:pPr marL="0" indent="0">
              <a:buNone/>
            </a:pPr>
            <a:r>
              <a:rPr lang="ru-RU" dirty="0" smtClean="0"/>
              <a:t>Чем учатся?</a:t>
            </a:r>
          </a:p>
          <a:p>
            <a:pPr marL="0" indent="0">
              <a:buNone/>
            </a:pPr>
            <a:r>
              <a:rPr lang="ru-RU" dirty="0" smtClean="0"/>
              <a:t>Чему учат в … кружке?</a:t>
            </a:r>
          </a:p>
          <a:p>
            <a:pPr marL="0" indent="0">
              <a:buNone/>
            </a:pPr>
            <a:r>
              <a:rPr lang="ru-RU" dirty="0" smtClean="0"/>
              <a:t>В каком 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512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Ответь на вопросы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В каком кружке ты занимаешься?</a:t>
            </a:r>
          </a:p>
          <a:p>
            <a:pPr marL="0" indent="0">
              <a:buNone/>
            </a:pPr>
            <a:r>
              <a:rPr lang="ru-RU" sz="1800" dirty="0" smtClean="0"/>
              <a:t>Какое расписание работы кружка?/когда ходишь на занятия</a:t>
            </a:r>
          </a:p>
          <a:p>
            <a:pPr marL="0" indent="0">
              <a:buNone/>
            </a:pPr>
            <a:r>
              <a:rPr lang="ru-RU" sz="1800" dirty="0" smtClean="0"/>
              <a:t>Кто руководитель кружка?</a:t>
            </a:r>
          </a:p>
          <a:p>
            <a:pPr marL="0" indent="0">
              <a:buNone/>
            </a:pPr>
            <a:r>
              <a:rPr lang="ru-RU" sz="1800" dirty="0" smtClean="0"/>
              <a:t>Почему ты выбрал это кружок?</a:t>
            </a:r>
          </a:p>
          <a:p>
            <a:pPr marL="0" indent="0">
              <a:buNone/>
            </a:pPr>
            <a:r>
              <a:rPr lang="ru-RU" sz="1800" dirty="0" smtClean="0"/>
              <a:t>Что ты уже умеешь?</a:t>
            </a:r>
          </a:p>
          <a:p>
            <a:pPr marL="0" indent="0">
              <a:buNone/>
            </a:pPr>
            <a:r>
              <a:rPr lang="ru-RU" sz="1800" dirty="0" smtClean="0"/>
              <a:t>Чему хочешь научиться?/учишься на занятиях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37357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«Живое предложение»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Я занимаюсь в футбольной секции</a:t>
            </a:r>
          </a:p>
          <a:p>
            <a:pPr marL="0" lvl="0" indent="0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Я … занимаюсь </a:t>
            </a:r>
            <a:r>
              <a:rPr lang="ru-RU" sz="1800" b="1" dirty="0">
                <a:solidFill>
                  <a:srgbClr val="0070C0"/>
                </a:solidFill>
              </a:rPr>
              <a:t>в футбольной секции</a:t>
            </a:r>
          </a:p>
          <a:p>
            <a:pPr marL="0" lvl="0" indent="0">
              <a:buNone/>
            </a:pPr>
            <a:r>
              <a:rPr lang="ru-RU" sz="1800" b="1" dirty="0">
                <a:solidFill>
                  <a:srgbClr val="0070C0"/>
                </a:solidFill>
              </a:rPr>
              <a:t>Я … занимаюсь в футбольной </a:t>
            </a:r>
            <a:r>
              <a:rPr lang="ru-RU" sz="1800" b="1" dirty="0" smtClean="0">
                <a:solidFill>
                  <a:srgbClr val="0070C0"/>
                </a:solidFill>
              </a:rPr>
              <a:t>секции …</a:t>
            </a:r>
            <a:endParaRPr lang="ru-RU" sz="1800" b="1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r>
              <a:rPr lang="ru-RU" sz="1800" b="1" dirty="0">
                <a:solidFill>
                  <a:srgbClr val="0070C0"/>
                </a:solidFill>
              </a:rPr>
              <a:t>Я … занимаюсь </a:t>
            </a:r>
            <a:r>
              <a:rPr lang="ru-RU" sz="1800" b="1" dirty="0" smtClean="0">
                <a:solidFill>
                  <a:srgbClr val="0070C0"/>
                </a:solidFill>
              </a:rPr>
              <a:t>в </a:t>
            </a:r>
            <a:r>
              <a:rPr lang="ru-RU" sz="1800" b="1" dirty="0">
                <a:solidFill>
                  <a:srgbClr val="0070C0"/>
                </a:solidFill>
              </a:rPr>
              <a:t>футбольной секции </a:t>
            </a:r>
            <a:r>
              <a:rPr lang="ru-RU" sz="1800" b="1" dirty="0" smtClean="0">
                <a:solidFill>
                  <a:srgbClr val="0070C0"/>
                </a:solidFill>
              </a:rPr>
              <a:t>… …  .</a:t>
            </a:r>
          </a:p>
          <a:p>
            <a:pPr marL="0" lv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358886"/>
            <a:ext cx="638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с другом занимаюсь в футбольной секции два раза в неделю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70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«Загадочная персона»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692696"/>
            <a:ext cx="42484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Студия «Русские узоры»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Секция футбола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«Компьютерный»</a:t>
            </a:r>
          </a:p>
          <a:p>
            <a:pPr marL="0" indent="0">
              <a:buNone/>
            </a:pPr>
            <a:endParaRPr lang="ru-RU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«Мягкая игрушка»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«Юный столяр»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435968" cy="143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1684662" cy="1799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80614"/>
            <a:ext cx="2103707" cy="14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52" y="3028921"/>
            <a:ext cx="3191000" cy="206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881" y="5337614"/>
            <a:ext cx="2223448" cy="148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23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Назови инструменты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692696"/>
            <a:ext cx="42484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Студия «Русские узоры»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Секция футбола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«Компьютерный»</a:t>
            </a:r>
          </a:p>
          <a:p>
            <a:pPr marL="0" indent="0">
              <a:buNone/>
            </a:pPr>
            <a:endParaRPr lang="ru-RU" sz="1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«Мягкая игрушка»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Кружок «Юный столяр»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435968" cy="143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1684662" cy="1799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80614"/>
            <a:ext cx="2103707" cy="14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52" y="3028921"/>
            <a:ext cx="3191000" cy="206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881" y="5337614"/>
            <a:ext cx="2223448" cy="148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590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1362"/>
            <a:ext cx="1747518" cy="174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004" y="1268760"/>
            <a:ext cx="1797247" cy="239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390" y="980728"/>
            <a:ext cx="2794609" cy="280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2617490" cy="158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86" y="2855872"/>
            <a:ext cx="2190466" cy="213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11" y="4022880"/>
            <a:ext cx="1624013" cy="2381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60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Рассказ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495800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Я занимаюсь в …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Там мы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Руководит кружком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Сегодня/вчера/ на прошлом занятии …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764704"/>
            <a:ext cx="4320480" cy="6093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«Люби и знай Коми край»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«Северное многоборье»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«Музыкальная гостиная»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Разговор о правильном питании»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«Дымковская игрушка»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«Изо-студия»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29512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</a:rPr>
              <a:t>Стихотворение"Кружки</a:t>
            </a:r>
            <a:r>
              <a:rPr lang="ru-RU" sz="2800" dirty="0">
                <a:solidFill>
                  <a:srgbClr val="FF0000"/>
                </a:solidFill>
              </a:rPr>
              <a:t> в нашей школе"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Наша </a:t>
            </a:r>
            <a:r>
              <a:rPr lang="ru-RU" dirty="0"/>
              <a:t>школа просто чудо!</a:t>
            </a:r>
            <a:br>
              <a:rPr lang="ru-RU" dirty="0"/>
            </a:br>
            <a:r>
              <a:rPr lang="ru-RU" dirty="0"/>
              <a:t>Тут кружков полным-полно!</a:t>
            </a:r>
            <a:br>
              <a:rPr lang="ru-RU" dirty="0"/>
            </a:br>
            <a:r>
              <a:rPr lang="ru-RU" dirty="0"/>
              <a:t>Чтоб чему-то получаться</a:t>
            </a:r>
            <a:br>
              <a:rPr lang="ru-RU" dirty="0"/>
            </a:br>
            <a:r>
              <a:rPr lang="ru-RU" dirty="0"/>
              <a:t>Очень нужно нам стараться.</a:t>
            </a:r>
            <a:br>
              <a:rPr lang="ru-RU" dirty="0"/>
            </a:br>
            <a:r>
              <a:rPr lang="ru-RU" dirty="0"/>
              <a:t>Вот рассеялись на небе тучки -</a:t>
            </a:r>
            <a:br>
              <a:rPr lang="ru-RU" dirty="0"/>
            </a:br>
            <a:r>
              <a:rPr lang="ru-RU" dirty="0"/>
              <a:t>Значит, дождик не польет.</a:t>
            </a:r>
            <a:br>
              <a:rPr lang="ru-RU" dirty="0"/>
            </a:br>
            <a:r>
              <a:rPr lang="ru-RU" dirty="0"/>
              <a:t>Ты сходи на «Умелые ручки» -</a:t>
            </a:r>
            <a:br>
              <a:rPr lang="ru-RU" dirty="0"/>
            </a:br>
            <a:r>
              <a:rPr lang="ru-RU" dirty="0"/>
              <a:t>Замечательный кружок!</a:t>
            </a:r>
            <a:br>
              <a:rPr lang="ru-RU" dirty="0"/>
            </a:br>
            <a:r>
              <a:rPr lang="ru-RU" dirty="0"/>
              <a:t>Для спортивных силачей,</a:t>
            </a:r>
            <a:br>
              <a:rPr lang="ru-RU" dirty="0"/>
            </a:br>
            <a:r>
              <a:rPr lang="ru-RU" dirty="0"/>
              <a:t>Тем, кто любит мяч пинать,</a:t>
            </a:r>
            <a:br>
              <a:rPr lang="ru-RU" dirty="0"/>
            </a:br>
            <a:r>
              <a:rPr lang="ru-RU" dirty="0"/>
              <a:t>Гол в ворота забивать,</a:t>
            </a:r>
            <a:br>
              <a:rPr lang="ru-RU" dirty="0"/>
            </a:br>
            <a:r>
              <a:rPr lang="ru-RU" dirty="0"/>
              <a:t>На «Футбол» надо скорей</a:t>
            </a:r>
            <a:br>
              <a:rPr lang="ru-RU" dirty="0"/>
            </a:br>
            <a:r>
              <a:rPr lang="ru-RU" dirty="0"/>
              <a:t>Повстречать своих друзей.</a:t>
            </a:r>
            <a:br>
              <a:rPr lang="ru-RU" dirty="0"/>
            </a:br>
            <a:r>
              <a:rPr lang="ru-RU" dirty="0"/>
              <a:t>Звонкий милый голосок?</a:t>
            </a:r>
            <a:br>
              <a:rPr lang="ru-RU" dirty="0"/>
            </a:br>
            <a:r>
              <a:rPr lang="ru-RU" dirty="0"/>
              <a:t>Есть и для тебя кружок.</a:t>
            </a:r>
            <a:br>
              <a:rPr lang="ru-RU" dirty="0"/>
            </a:br>
            <a:r>
              <a:rPr lang="ru-RU" dirty="0"/>
              <a:t>Чтобы ноты лучше знал,</a:t>
            </a:r>
            <a:br>
              <a:rPr lang="ru-RU" dirty="0"/>
            </a:br>
            <a:r>
              <a:rPr lang="ru-RU" dirty="0"/>
              <a:t>Походи-ка на «Вокал».</a:t>
            </a:r>
            <a:br>
              <a:rPr lang="ru-RU" dirty="0"/>
            </a:br>
            <a:r>
              <a:rPr lang="ru-RU" dirty="0"/>
              <a:t>Иностранный вот язык,</a:t>
            </a:r>
            <a:br>
              <a:rPr lang="ru-RU" dirty="0"/>
            </a:br>
            <a:r>
              <a:rPr lang="ru-RU" dirty="0"/>
              <a:t>Он полезен каждый миг.</a:t>
            </a:r>
            <a:br>
              <a:rPr lang="ru-RU" dirty="0"/>
            </a:br>
            <a:r>
              <a:rPr lang="ru-RU" dirty="0"/>
              <a:t>Говори, рисуй, читай</a:t>
            </a:r>
            <a:br>
              <a:rPr lang="ru-RU" dirty="0"/>
            </a:br>
            <a:r>
              <a:rPr lang="ru-RU" dirty="0"/>
              <a:t>И английский изучай.</a:t>
            </a:r>
            <a:br>
              <a:rPr lang="ru-RU" dirty="0"/>
            </a:br>
            <a:r>
              <a:rPr lang="ru-RU" dirty="0"/>
              <a:t>Нравится тот рыжий мяч?</a:t>
            </a:r>
            <a:br>
              <a:rPr lang="ru-RU" dirty="0"/>
            </a:br>
            <a:r>
              <a:rPr lang="ru-RU" dirty="0"/>
              <a:t>Хочешь, чтоб пустился вскачь?</a:t>
            </a:r>
            <a:br>
              <a:rPr lang="ru-RU" dirty="0"/>
            </a:br>
            <a:r>
              <a:rPr lang="ru-RU" dirty="0"/>
              <a:t>Бегай, прыгай, веселись,</a:t>
            </a:r>
            <a:br>
              <a:rPr lang="ru-RU" dirty="0"/>
            </a:br>
            <a:r>
              <a:rPr lang="ru-RU" dirty="0"/>
              <a:t>Волейболу научись.</a:t>
            </a:r>
            <a:br>
              <a:rPr lang="ru-RU" dirty="0"/>
            </a:br>
            <a:r>
              <a:rPr lang="ru-RU" dirty="0"/>
              <a:t>Сделай выбор свой, дружок,</a:t>
            </a:r>
            <a:br>
              <a:rPr lang="ru-RU" dirty="0"/>
            </a:br>
            <a:r>
              <a:rPr lang="ru-RU" dirty="0"/>
              <a:t>Выбирай себе кружок!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533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228</Words>
  <Application>Microsoft Office PowerPoint</Application>
  <PresentationFormat>Экран (4:3)</PresentationFormat>
  <Paragraphs>67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Чем занимаются дети?</vt:lpstr>
      <vt:lpstr>Презентация PowerPoint</vt:lpstr>
      <vt:lpstr>Ответь на вопросы</vt:lpstr>
      <vt:lpstr>Игра «Живое предложение»</vt:lpstr>
      <vt:lpstr>Игра «Загадочная персона»</vt:lpstr>
      <vt:lpstr>Назови инструменты</vt:lpstr>
      <vt:lpstr>Презентация PowerPoint</vt:lpstr>
      <vt:lpstr>Рассказ</vt:lpstr>
      <vt:lpstr>Стихотворение"Кружки в нашей школе"</vt:lpstr>
      <vt:lpstr>Рефлексия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занимаются дети?</dc:title>
  <dc:creator>Пользователь Windows</dc:creator>
  <cp:lastModifiedBy>Пользователь</cp:lastModifiedBy>
  <cp:revision>12</cp:revision>
  <dcterms:created xsi:type="dcterms:W3CDTF">2021-02-14T21:58:51Z</dcterms:created>
  <dcterms:modified xsi:type="dcterms:W3CDTF">2022-11-18T07:40:37Z</dcterms:modified>
</cp:coreProperties>
</file>