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Nunito" panose="020B0604020202020204" charset="-52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32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d78b915801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d78b915801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d78b91580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d78b91580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d78b91580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d78b915801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d9a37bf2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d9a37bf24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d9a37bf24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d9a37bf24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d3c66b1cfe_0_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d3c66b1cfe_0_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d3c66b1cfe_0_9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d3c66b1cfe_0_9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d3c66b1cfe_0_7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d3c66b1cfe_0_7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d3c66b1cfe_0_1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d3c66b1cfe_0_1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d3c66b1cfe_0_1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d3c66b1cfe_0_1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d78b915801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d78b915801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d776e07c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d776e07ca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d78b91580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d78b91580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Воронежский заповедник и его обитатели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Кабан</a:t>
            </a:r>
            <a:endParaRPr/>
          </a:p>
        </p:txBody>
      </p:sp>
      <p:sp>
        <p:nvSpPr>
          <p:cNvPr id="194" name="Google Shape;194;p22"/>
          <p:cNvSpPr txBox="1">
            <a:spLocks noGrp="1"/>
          </p:cNvSpPr>
          <p:nvPr>
            <p:ph type="body" idx="1"/>
          </p:nvPr>
        </p:nvSpPr>
        <p:spPr>
          <a:xfrm>
            <a:off x="231875" y="1212100"/>
            <a:ext cx="3148500" cy="32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Кабан, это дикая свинья. У этих животных мощное тело, которое покрыто жёсткой и густой щетиной, а так же есть клыки.</a:t>
            </a: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Как и домашние свиньи, кабан любит «грязевые ванны». Ему доставляет удовольствие купаться в ямах, наполненных водой и грязью. Таким образом, он спасается от жары и множества насекомых, которые селятся в его густой щетине.</a:t>
            </a:r>
            <a:endParaRPr sz="14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95" name="Google Shape;1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0375" y="984382"/>
            <a:ext cx="5467350" cy="37512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>
            <a:spLocks noGrp="1"/>
          </p:cNvSpPr>
          <p:nvPr>
            <p:ph type="title"/>
          </p:nvPr>
        </p:nvSpPr>
        <p:spPr>
          <a:xfrm>
            <a:off x="819150" y="5294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2125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Барсук</a:t>
            </a:r>
            <a:endParaRPr/>
          </a:p>
        </p:txBody>
      </p:sp>
      <p:sp>
        <p:nvSpPr>
          <p:cNvPr id="201" name="Google Shape;201;p23"/>
          <p:cNvSpPr txBox="1">
            <a:spLocks noGrp="1"/>
          </p:cNvSpPr>
          <p:nvPr>
            <p:ph type="body" idx="1"/>
          </p:nvPr>
        </p:nvSpPr>
        <p:spPr>
          <a:xfrm>
            <a:off x="221350" y="1169925"/>
            <a:ext cx="2951100" cy="33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Барсук – это хищный зверь с острой мордочкой и густой, длинной грубой шерстью. Зверь всё время что-то роет-роет. Ночью спешит барсук на охоту, ходит-бродит вокруг своей норы, уплетает за обе щёки всё, что ему покажется вкусненьким — насекомых, лягушек, мышей, плоды и коренья растений. Накапливает свой ценный жирок.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02" name="Google Shape;20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8651" y="379450"/>
            <a:ext cx="5964099" cy="413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>
            <a:spLocks noGrp="1"/>
          </p:cNvSpPr>
          <p:nvPr>
            <p:ph type="title"/>
          </p:nvPr>
        </p:nvSpPr>
        <p:spPr>
          <a:xfrm>
            <a:off x="819150" y="4050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Выхухоль</a:t>
            </a:r>
            <a:endParaRPr/>
          </a:p>
        </p:txBody>
      </p:sp>
      <p:sp>
        <p:nvSpPr>
          <p:cNvPr id="208" name="Google Shape;208;p24"/>
          <p:cNvSpPr txBox="1">
            <a:spLocks noGrp="1"/>
          </p:cNvSpPr>
          <p:nvPr>
            <p:ph type="body" idx="1"/>
          </p:nvPr>
        </p:nvSpPr>
        <p:spPr>
          <a:xfrm>
            <a:off x="355400" y="1201525"/>
            <a:ext cx="3186000" cy="33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Выхухоль – небольшой зверёк. Ушки у зверька маленькие, мех плотный, красивый, тёплый.  Шкурка зверька смазана жиром, и почти не намокает. Это очень актуально для животного, который «любит» воду. Выхухоль чувствует себя в воде, почти как рыба. Выхухоль любит полакомиться водяными жуками, улитками, раками, рыбами, головастиками, а также употребляет в пищу камыш, тростник, кувшинки.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8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09" name="Google Shape;20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9725" y="932325"/>
            <a:ext cx="4634648" cy="347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>
            <a:spLocks noGrp="1"/>
          </p:cNvSpPr>
          <p:nvPr>
            <p:ph type="title"/>
          </p:nvPr>
        </p:nvSpPr>
        <p:spPr>
          <a:xfrm>
            <a:off x="819150" y="303425"/>
            <a:ext cx="7505700" cy="11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 территории заповедника нашли себе прибежище и другие животные – волк, лисица, речная выдра, косуля,  белка и многие другие.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25"/>
          <p:cNvSpPr txBox="1">
            <a:spLocks noGrp="1"/>
          </p:cNvSpPr>
          <p:nvPr>
            <p:ph type="body" idx="1"/>
          </p:nvPr>
        </p:nvSpPr>
        <p:spPr>
          <a:xfrm>
            <a:off x="819150" y="3833575"/>
            <a:ext cx="7505700" cy="9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16" name="Google Shape;21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975" y="791625"/>
            <a:ext cx="2790868" cy="2093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7300" y="2974650"/>
            <a:ext cx="3137475" cy="204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2975" y="791625"/>
            <a:ext cx="3063099" cy="20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3301" y="848362"/>
            <a:ext cx="3063100" cy="204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88200" y="2939949"/>
            <a:ext cx="3137472" cy="209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"/>
          <p:cNvSpPr txBox="1">
            <a:spLocks noGrp="1"/>
          </p:cNvSpPr>
          <p:nvPr>
            <p:ph type="title"/>
          </p:nvPr>
        </p:nvSpPr>
        <p:spPr>
          <a:xfrm>
            <a:off x="625675" y="3740800"/>
            <a:ext cx="5525700" cy="8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Нам пора возвращаться в детский сад, попрощаемся с заповедником.</a:t>
            </a:r>
            <a:endParaRPr sz="1400">
              <a:solidFill>
                <a:srgbClr val="11111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6"/>
          <p:cNvSpPr txBox="1">
            <a:spLocks noGrp="1"/>
          </p:cNvSpPr>
          <p:nvPr>
            <p:ph type="body" idx="1"/>
          </p:nvPr>
        </p:nvSpPr>
        <p:spPr>
          <a:xfrm>
            <a:off x="754650" y="314425"/>
            <a:ext cx="7505700" cy="8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Многие из представителей животного и растительного мира Воронежского заповедника занесены в Красные книги Воронежской и Липецкой областей и в Красную книгу России.</a:t>
            </a:r>
            <a:endParaRPr/>
          </a:p>
        </p:txBody>
      </p:sp>
      <p:pic>
        <p:nvPicPr>
          <p:cNvPr id="227" name="Google Shape;22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7450" y="859200"/>
            <a:ext cx="2665350" cy="3969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649" y="1103475"/>
            <a:ext cx="4689650" cy="263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362775" y="290225"/>
            <a:ext cx="8010600" cy="7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Сегодня мы совершим </a:t>
            </a:r>
            <a:r>
              <a:rPr lang="ru" sz="1350" b="1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путешествие. </a:t>
            </a:r>
            <a:r>
              <a:rPr lang="ru" sz="1350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Садитесь по-удобнее, мы отправляемся в </a:t>
            </a:r>
            <a:r>
              <a:rPr lang="ru" sz="1350" b="1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Воронежский заповедник</a:t>
            </a:r>
            <a:r>
              <a:rPr lang="ru" sz="1350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, он находится на границе Липецкой и </a:t>
            </a:r>
            <a:r>
              <a:rPr lang="ru" sz="1350" b="1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Воронежской областях</a:t>
            </a: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36" name="Google Shape;13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125" y="882525"/>
            <a:ext cx="7438726" cy="391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>
            <a:spLocks noGrp="1"/>
          </p:cNvSpPr>
          <p:nvPr>
            <p:ph type="title"/>
          </p:nvPr>
        </p:nvSpPr>
        <p:spPr>
          <a:xfrm>
            <a:off x="819150" y="217675"/>
            <a:ext cx="3569400" cy="12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Вот мы и приехали.  </a:t>
            </a:r>
            <a:r>
              <a:rPr lang="ru" sz="1350" b="1">
                <a:solidFill>
                  <a:srgbClr val="11111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Воронежский заповедник один из старейших заповедников страны</a:t>
            </a:r>
            <a:r>
              <a:rPr lang="ru" sz="1350">
                <a:solidFill>
                  <a:srgbClr val="111111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. Это чудный лесной островок в степи, где живёт много животных и растёт много растений.</a:t>
            </a:r>
            <a:endParaRPr sz="1350">
              <a:solidFill>
                <a:srgbClr val="11111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11111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43" name="Google Shape;14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3859" y="217675"/>
            <a:ext cx="4943191" cy="33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675" y="1700525"/>
            <a:ext cx="5417199" cy="33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>
            <a:spLocks noGrp="1"/>
          </p:cNvSpPr>
          <p:nvPr>
            <p:ph type="title"/>
          </p:nvPr>
        </p:nvSpPr>
        <p:spPr>
          <a:xfrm>
            <a:off x="935175" y="249925"/>
            <a:ext cx="73896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350" b="1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Воронежский заповедник один из старейших заповедников страны</a:t>
            </a:r>
            <a:r>
              <a:rPr lang="ru" sz="135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Это чудный лесной островок в степи, где живёт много животных и растёт много растений.</a:t>
            </a:r>
            <a:endParaRPr sz="1350">
              <a:solidFill>
                <a:srgbClr val="11111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- Посмотрите, как красиво в </a:t>
            </a:r>
            <a:r>
              <a:rPr lang="ru" sz="1350" b="1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заповеднике </a:t>
            </a:r>
            <a:endParaRPr sz="1350" b="1">
              <a:solidFill>
                <a:srgbClr val="11111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6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1" name="Google Shape;15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971624"/>
            <a:ext cx="4655151" cy="3041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3150" y="1666888"/>
            <a:ext cx="4655150" cy="309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"/>
          <p:cNvSpPr txBox="1">
            <a:spLocks noGrp="1"/>
          </p:cNvSpPr>
          <p:nvPr>
            <p:ph type="title"/>
          </p:nvPr>
        </p:nvSpPr>
        <p:spPr>
          <a:xfrm>
            <a:off x="819150" y="257975"/>
            <a:ext cx="7505700" cy="6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Давайте с вами рассмотрим эмблему </a:t>
            </a:r>
            <a:r>
              <a:rPr lang="ru" sz="1350" b="1">
                <a:solidFill>
                  <a:srgbClr val="111111"/>
                </a:solidFill>
                <a:latin typeface="Arial"/>
                <a:ea typeface="Arial"/>
                <a:cs typeface="Arial"/>
                <a:sym typeface="Arial"/>
              </a:rPr>
              <a:t>Воронежского заповедника. На нем изображены </a:t>
            </a:r>
            <a:r>
              <a:rPr lang="ru" sz="1622">
                <a:solidFill>
                  <a:srgbClr val="1111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фигуры оленя и бобра. </a:t>
            </a:r>
            <a:endParaRPr sz="3222"/>
          </a:p>
        </p:txBody>
      </p:sp>
      <p:pic>
        <p:nvPicPr>
          <p:cNvPr id="159" name="Google Shape;159;p17"/>
          <p:cNvPicPr preferRelativeResize="0"/>
          <p:nvPr/>
        </p:nvPicPr>
        <p:blipFill rotWithShape="1">
          <a:blip r:embed="rId3">
            <a:alphaModFix/>
          </a:blip>
          <a:srcRect l="-5080" r="5079"/>
          <a:stretch/>
        </p:blipFill>
        <p:spPr>
          <a:xfrm>
            <a:off x="2331425" y="685200"/>
            <a:ext cx="3859513" cy="384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>
            <a:spLocks noGrp="1"/>
          </p:cNvSpPr>
          <p:nvPr>
            <p:ph type="title"/>
          </p:nvPr>
        </p:nvSpPr>
        <p:spPr>
          <a:xfrm>
            <a:off x="443575" y="330325"/>
            <a:ext cx="7881300" cy="169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Своим созданием заповедник обязан, прежде всего,  бобрам. История Воронежского заповедника началась много лет назад, в далёком 1927 году. На одной из лесных речек с красивым названием Усманка, недалеко от Воронежа, Ученые биологи нашли несколько семей Бобров. Зверей к тому времени оставалось совсем мало. Их убивали, чтобы получить красивую и теплую шкурку. Найденных Бобров надо было спасать, вот ученые предложили создавать в этом месте заповедник для Бобров. Там им соорудили удобные вольеры, стали их кормить и ухаживать за ними. Теперь Бобр является символом Воронежского заповедника.</a:t>
            </a:r>
            <a:endParaRPr sz="1400">
              <a:solidFill>
                <a:srgbClr val="11111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8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66" name="Google Shape;16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422" y="2127435"/>
            <a:ext cx="4106675" cy="256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8"/>
          <p:cNvPicPr preferRelativeResize="0"/>
          <p:nvPr/>
        </p:nvPicPr>
        <p:blipFill rotWithShape="1">
          <a:blip r:embed="rId4">
            <a:alphaModFix/>
          </a:blip>
          <a:srcRect l="-7490" t="9210" r="7490" b="-9210"/>
          <a:stretch/>
        </p:blipFill>
        <p:spPr>
          <a:xfrm>
            <a:off x="4296368" y="2127435"/>
            <a:ext cx="4465383" cy="28742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9"/>
          <p:cNvSpPr txBox="1">
            <a:spLocks noGrp="1"/>
          </p:cNvSpPr>
          <p:nvPr>
            <p:ph type="title"/>
          </p:nvPr>
        </p:nvSpPr>
        <p:spPr>
          <a:xfrm>
            <a:off x="819150" y="377500"/>
            <a:ext cx="7901100" cy="14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Украшают эмблему </a:t>
            </a:r>
            <a:r>
              <a:rPr lang="ru" sz="1400" b="1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Воронежского заповедника  и благородные олени</a:t>
            </a:r>
            <a:r>
              <a:rPr lang="ru" sz="140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Число их растёт очень медленно. Люди необдуманно в больших количествах убивали оленей, из-за их красивых рогов. Учёным </a:t>
            </a:r>
            <a:r>
              <a:rPr lang="ru" sz="1400" b="1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Воронежского заповедника</a:t>
            </a:r>
            <a:r>
              <a:rPr lang="ru" sz="140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приходиться исправлять ошибки, сделанные людьми. Они занимаются </a:t>
            </a:r>
            <a:r>
              <a:rPr lang="ru" sz="1400" b="1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разведением</a:t>
            </a:r>
            <a:r>
              <a:rPr lang="ru" sz="140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и сохранением оленей.</a:t>
            </a:r>
            <a:endParaRPr sz="1400">
              <a:solidFill>
                <a:srgbClr val="11111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4" name="Google Shape;17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6118" y="1568460"/>
            <a:ext cx="6711193" cy="33782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>
            <a:spLocks noGrp="1"/>
          </p:cNvSpPr>
          <p:nvPr>
            <p:ph type="title"/>
          </p:nvPr>
        </p:nvSpPr>
        <p:spPr>
          <a:xfrm>
            <a:off x="819150" y="284575"/>
            <a:ext cx="7505700" cy="15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SzPts val="990"/>
              <a:buNone/>
            </a:pPr>
            <a:r>
              <a:rPr lang="ru" sz="1490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 территории заповедника нашли себе прибежище и другие животные: лось;</a:t>
            </a:r>
            <a:endParaRPr sz="2700"/>
          </a:p>
        </p:txBody>
      </p:sp>
      <p:sp>
        <p:nvSpPr>
          <p:cNvPr id="180" name="Google Shape;180;p20"/>
          <p:cNvSpPr txBox="1">
            <a:spLocks noGrp="1"/>
          </p:cNvSpPr>
          <p:nvPr>
            <p:ph type="body" idx="1"/>
          </p:nvPr>
        </p:nvSpPr>
        <p:spPr>
          <a:xfrm>
            <a:off x="453225" y="1254250"/>
            <a:ext cx="3320100" cy="33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Лоси – огромные животные. Они питаются травой и листьями летом, а зимой довольствуются веточками, корой и хвоей. Еще их подкармливают работники заповедника сеном</a:t>
            </a:r>
            <a:endParaRPr sz="14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81" name="Google Shape;181;p20"/>
          <p:cNvPicPr preferRelativeResize="0"/>
          <p:nvPr/>
        </p:nvPicPr>
        <p:blipFill rotWithShape="1">
          <a:blip r:embed="rId3">
            <a:alphaModFix/>
          </a:blip>
          <a:srcRect l="-10270" r="10269"/>
          <a:stretch/>
        </p:blipFill>
        <p:spPr>
          <a:xfrm>
            <a:off x="3602950" y="822100"/>
            <a:ext cx="4721901" cy="375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Сурок</a:t>
            </a:r>
            <a:endParaRPr/>
          </a:p>
        </p:txBody>
      </p:sp>
      <p:sp>
        <p:nvSpPr>
          <p:cNvPr id="187" name="Google Shape;187;p21"/>
          <p:cNvSpPr txBox="1">
            <a:spLocks noGrp="1"/>
          </p:cNvSpPr>
          <p:nvPr>
            <p:ph type="body" idx="1"/>
          </p:nvPr>
        </p:nvSpPr>
        <p:spPr>
          <a:xfrm>
            <a:off x="326750" y="1264800"/>
            <a:ext cx="3008400" cy="33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Сурки - это крупные грызуны, они отличные землекопы.</a:t>
            </a:r>
            <a:endParaRPr sz="14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Сурки любят лежать или стоять столбиками у входа в свою норку и внимательно осматривать окрестности. Как только сурок заметит что-нибудь подозрительное, он издаёт тревожный свист и мгновенно исчезает в норе.</a:t>
            </a:r>
            <a:endParaRPr sz="14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88" name="Google Shape;188;p21"/>
          <p:cNvPicPr preferRelativeResize="0"/>
          <p:nvPr/>
        </p:nvPicPr>
        <p:blipFill rotWithShape="1">
          <a:blip r:embed="rId3">
            <a:alphaModFix/>
          </a:blip>
          <a:srcRect l="-5190" t="1319" r="5190" b="-1319"/>
          <a:stretch/>
        </p:blipFill>
        <p:spPr>
          <a:xfrm>
            <a:off x="3503825" y="274050"/>
            <a:ext cx="4876800" cy="480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593</Words>
  <Application>Microsoft Office PowerPoint</Application>
  <PresentationFormat>Экран (16:9)</PresentationFormat>
  <Paragraphs>22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Nunito</vt:lpstr>
      <vt:lpstr>Arial</vt:lpstr>
      <vt:lpstr>Calibri</vt:lpstr>
      <vt:lpstr>Times New Roman</vt:lpstr>
      <vt:lpstr>Shift</vt:lpstr>
      <vt:lpstr>Воронежский заповедник и его обитатели</vt:lpstr>
      <vt:lpstr>Сегодня мы совершим путешествие. Садитесь по-удобнее, мы отправляемся в Воронежский заповедник, он находится на границе Липецкой и Воронежской областях</vt:lpstr>
      <vt:lpstr>Вот мы и приехали.  Воронежский заповедник один из старейших заповедников страны. Это чудный лесной островок в степи, где живёт много животных и растёт много растений. </vt:lpstr>
      <vt:lpstr>Воронежский заповедник один из старейших заповедников страны. Это чудный лесной островок в степи, где живёт много животных и растёт много растений. - Посмотрите, как красиво в заповеднике </vt:lpstr>
      <vt:lpstr>Давайте с вами рассмотрим эмблему Воронежского заповедника. На нем изображены  фигуры оленя и бобра. </vt:lpstr>
      <vt:lpstr>Своим созданием заповедник обязан, прежде всего,  бобрам. История Воронежского заповедника началась много лет назад, в далёком 1927 году. На одной из лесных речек с красивым названием Усманка, недалеко от Воронежа, Ученые биологи нашли несколько семей Бобров. Зверей к тому времени оставалось совсем мало. Их убивали, чтобы получить красивую и теплую шкурку. Найденных Бобров надо было спасать, вот ученые предложили создавать в этом месте заповедник для Бобров. Там им соорудили удобные вольеры, стали их кормить и ухаживать за ними. Теперь Бобр является символом Воронежского заповедника. </vt:lpstr>
      <vt:lpstr>- Украшают эмблему Воронежского заповедника  и благородные олени. Число их растёт очень медленно. Люди необдуманно в больших количествах убивали оленей, из-за их красивых рогов. Учёным Воронежского заповедника приходиться исправлять ошибки, сделанные людьми. Они занимаются разведением и сохранением оленей. </vt:lpstr>
      <vt:lpstr>На территории заповедника нашли себе прибежище и другие животные: лось;</vt:lpstr>
      <vt:lpstr>Сурок</vt:lpstr>
      <vt:lpstr>Кабан</vt:lpstr>
      <vt:lpstr>Барсук</vt:lpstr>
      <vt:lpstr>Выхухоль</vt:lpstr>
      <vt:lpstr>На территории заповедника нашли себе прибежище и другие животные – волк, лисица, речная выдра, косуля,  белка и многие другие. </vt:lpstr>
      <vt:lpstr>- Нам пора возвращаться в детский сад, попрощаемся с заповедником.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Воронежский заповедник и его обитатели</dc:title>
  <cp:lastModifiedBy>7</cp:lastModifiedBy>
  <cp:revision>4</cp:revision>
  <dcterms:modified xsi:type="dcterms:W3CDTF">2022-11-18T05:51:12Z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995004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