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_rels/slideMaster2.xml.rels" ContentType="application/vnd.openxmlformats-package.relationships+xml"/>
  <Override PartName="/ppt/slideMasters/_rels/slideMaster1.xml.rels" ContentType="application/vnd.openxmlformats-package.relationship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_rels/notesSlide4.xml.rels" ContentType="application/vnd.openxmlformats-package.relationships+xml"/>
  <Override PartName="/ppt/notesSlides/notesSlide4.xml" ContentType="application/vnd.openxmlformats-officedocument.presentationml.notesSlide+xml"/>
  <Override PartName="/ppt/_rels/presentation.xml.rels" ContentType="application/vnd.openxmlformats-package.relationships+xml"/>
  <Override PartName="/ppt/slideLayouts/slideLayout13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_rels/slideLayout22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24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20.xml.rels" ContentType="application/vnd.openxmlformats-package.relationships+xml"/>
  <Override PartName="/ppt/slideLayouts/slideLayout6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2.xml" ContentType="application/vnd.openxmlformats-officedocument.presentationml.slideLayout+xml"/>
  <Override PartName="/ppt/media/image1.jpeg" ContentType="image/jpeg"/>
  <Override PartName="/ppt/media/image2.png" ContentType="image/png"/>
  <Override PartName="/ppt/media/image3.jpeg" ContentType="image/jpeg"/>
  <Override PartName="/ppt/media/image4.jpeg" ContentType="image/jpeg"/>
  <Override PartName="/ppt/media/image5.jpeg" ContentType="image/jpeg"/>
  <Override PartName="/ppt/media/image6.jpeg" ContentType="image/jpeg"/>
  <Override PartName="/ppt/media/image7.jpeg" ContentType="image/jpeg"/>
  <Override PartName="/ppt/media/image8.jpeg" ContentType="image/jpeg"/>
  <Override PartName="/ppt/presProps.xml" ContentType="application/vnd.openxmlformats-officedocument.presentationml.presProps+xml"/>
  <Override PartName="/ppt/notesMasters/_rels/notesMaster1.xml.rels" ContentType="application/vnd.openxmlformats-package.relationships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_rels/slide9.xml.rels" ContentType="application/vnd.openxmlformats-package.relationships+xml"/>
  <Override PartName="/ppt/slides/_rels/slide8.xml.rels" ContentType="application/vnd.openxmlformats-package.relationships+xml"/>
  <Override PartName="/ppt/slides/_rels/slide7.xml.rels" ContentType="application/vnd.openxmlformats-package.relationships+xml"/>
  <Override PartName="/ppt/slides/_rels/slide6.xml.rels" ContentType="application/vnd.openxmlformats-package.relationships+xml"/>
  <Override PartName="/ppt/slides/_rels/slide3.xml.rels" ContentType="application/vnd.openxmlformats-package.relationships+xml"/>
  <Override PartName="/ppt/slides/_rels/slide5.xml.rels" ContentType="application/vnd.openxmlformats-package.relationships+xml"/>
  <Override PartName="/ppt/slides/_rels/slide2.xml.rels" ContentType="application/vnd.openxmlformats-package.relationships+xml"/>
  <Override PartName="/ppt/slides/_rels/slide4.xml.rels" ContentType="application/vnd.openxmlformats-package.relationships+xml"/>
  <Override PartName="/ppt/slides/_rels/slide1.xml.rels" ContentType="application/vnd.openxmlformats-package.relationships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</p:sldIdLst>
  <p:sldSz cx="9144000" cy="6858000"/>
  <p:notesSz cx="6858000" cy="91440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/>
</p:presentationPr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9" Type="http://schemas.openxmlformats.org/officeDocument/2006/relationships/slide" Target="slides/slide5.xml"/><Relationship Id="rId10" Type="http://schemas.openxmlformats.org/officeDocument/2006/relationships/slide" Target="slides/slide6.xml"/><Relationship Id="rId11" Type="http://schemas.openxmlformats.org/officeDocument/2006/relationships/slide" Target="slides/slide7.xml"/><Relationship Id="rId12" Type="http://schemas.openxmlformats.org/officeDocument/2006/relationships/slide" Target="slides/slide8.xml"/><Relationship Id="rId13" Type="http://schemas.openxmlformats.org/officeDocument/2006/relationships/slide" Target="slides/slide9.xml"/><Relationship Id="rId14" Type="http://schemas.openxmlformats.org/officeDocument/2006/relationships/presProps" Target="presProps.xml"/>
</Relationships>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3.xml"/>
</Relationships>
</file>

<file path=ppt/notesMasters/notesMaster1.xml><?xml version="1.0" encoding="utf-8"?>
<p:notes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PlaceHolder 1"/>
          <p:cNvSpPr>
            <a:spLocks noGrp="1"/>
          </p:cNvSpPr>
          <p:nvPr>
            <p:ph type="sldImg"/>
          </p:nvPr>
        </p:nvSpPr>
        <p:spPr>
          <a:xfrm>
            <a:off x="216000" y="812520"/>
            <a:ext cx="7127280" cy="4008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r>
              <a:rPr b="0" lang="ru-RU" sz="1800" spc="-1" strike="noStrike">
                <a:solidFill>
                  <a:srgbClr val="000000"/>
                </a:solidFill>
                <a:latin typeface="Verdana"/>
              </a:rPr>
              <a:t>Для перемещения страницы щёлкните мышью</a:t>
            </a:r>
            <a:endParaRPr b="0" lang="ru-RU" sz="1800" spc="-1" strike="noStrike">
              <a:solidFill>
                <a:srgbClr val="000000"/>
              </a:solidFill>
              <a:latin typeface="Verdana"/>
            </a:endParaRPr>
          </a:p>
        </p:txBody>
      </p:sp>
      <p:sp>
        <p:nvSpPr>
          <p:cNvPr id="90" name="PlaceHolder 2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marL="216000" indent="0">
              <a:buNone/>
            </a:pPr>
            <a:r>
              <a:rPr b="0" lang="ru-RU" sz="2000" spc="-1" strike="noStrike">
                <a:latin typeface="Arial"/>
              </a:rPr>
              <a:t>Для правки формата примечаний щёлкните мышью</a:t>
            </a:r>
            <a:endParaRPr b="0" lang="ru-RU" sz="2000" spc="-1" strike="noStrike">
              <a:latin typeface="Arial"/>
            </a:endParaRPr>
          </a:p>
        </p:txBody>
      </p:sp>
      <p:sp>
        <p:nvSpPr>
          <p:cNvPr id="91" name="PlaceHolder 3"/>
          <p:cNvSpPr>
            <a:spLocks noGrp="1"/>
          </p:cNvSpPr>
          <p:nvPr>
            <p:ph type="hdr"/>
          </p:nvPr>
        </p:nvSpPr>
        <p:spPr>
          <a:xfrm>
            <a:off x="0" y="0"/>
            <a:ext cx="3280680" cy="534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indent="0">
              <a:buNone/>
            </a:pPr>
            <a:r>
              <a:rPr b="0" lang="ru-RU" sz="1400" spc="-1" strike="noStrike">
                <a:latin typeface="Times New Roman"/>
              </a:rPr>
              <a:t>&lt;верхний колонтитул&gt;</a:t>
            </a:r>
            <a:endParaRPr b="0" lang="ru-RU" sz="1400" spc="-1" strike="noStrike">
              <a:latin typeface="Times New Roman"/>
            </a:endParaRPr>
          </a:p>
        </p:txBody>
      </p:sp>
      <p:sp>
        <p:nvSpPr>
          <p:cNvPr id="92" name="PlaceHolder 4"/>
          <p:cNvSpPr>
            <a:spLocks noGrp="1"/>
          </p:cNvSpPr>
          <p:nvPr>
            <p:ph type="dt" idx="7"/>
          </p:nvPr>
        </p:nvSpPr>
        <p:spPr>
          <a:xfrm>
            <a:off x="4278960" y="0"/>
            <a:ext cx="3280680" cy="534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 algn="r">
              <a:buNone/>
              <a:defRPr b="0" lang="ru-RU" sz="1400" spc="-1" strike="noStrike">
                <a:latin typeface="Times New Roman"/>
              </a:defRPr>
            </a:lvl1pPr>
          </a:lstStyle>
          <a:p>
            <a:pPr indent="0" algn="r">
              <a:buNone/>
            </a:pPr>
            <a:r>
              <a:rPr b="0" lang="ru-RU" sz="1400" spc="-1" strike="noStrike">
                <a:latin typeface="Times New Roman"/>
              </a:rPr>
              <a:t>&lt;дата/время&gt;</a:t>
            </a:r>
            <a:endParaRPr b="0" lang="ru-RU" sz="1400" spc="-1" strike="noStrike">
              <a:latin typeface="Times New Roman"/>
            </a:endParaRPr>
          </a:p>
        </p:txBody>
      </p:sp>
      <p:sp>
        <p:nvSpPr>
          <p:cNvPr id="93" name="PlaceHolder 5"/>
          <p:cNvSpPr>
            <a:spLocks noGrp="1"/>
          </p:cNvSpPr>
          <p:nvPr>
            <p:ph type="ftr" idx="8"/>
          </p:nvPr>
        </p:nvSpPr>
        <p:spPr>
          <a:xfrm>
            <a:off x="0" y="10157400"/>
            <a:ext cx="3280680" cy="534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b">
            <a:noAutofit/>
          </a:bodyPr>
          <a:lstStyle>
            <a:lvl1pPr indent="0">
              <a:buNone/>
              <a:defRPr b="0" lang="ru-RU" sz="1400" spc="-1" strike="noStrike">
                <a:latin typeface="Times New Roman"/>
              </a:defRPr>
            </a:lvl1pPr>
          </a:lstStyle>
          <a:p>
            <a:pPr indent="0">
              <a:buNone/>
            </a:pPr>
            <a:r>
              <a:rPr b="0" lang="ru-RU" sz="1400" spc="-1" strike="noStrike">
                <a:latin typeface="Times New Roman"/>
              </a:rPr>
              <a:t>&lt;нижний колонтитул&gt;</a:t>
            </a:r>
            <a:endParaRPr b="0" lang="ru-RU" sz="1400" spc="-1" strike="noStrike">
              <a:latin typeface="Times New Roman"/>
            </a:endParaRPr>
          </a:p>
        </p:txBody>
      </p:sp>
      <p:sp>
        <p:nvSpPr>
          <p:cNvPr id="94" name="PlaceHolder 6"/>
          <p:cNvSpPr>
            <a:spLocks noGrp="1"/>
          </p:cNvSpPr>
          <p:nvPr>
            <p:ph type="sldNum" idx="9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b">
            <a:noAutofit/>
          </a:bodyPr>
          <a:lstStyle>
            <a:lvl1pPr indent="0" algn="r">
              <a:buNone/>
              <a:defRPr b="0" lang="ru-RU" sz="1400" spc="-1" strike="noStrike">
                <a:latin typeface="Times New Roman"/>
              </a:defRPr>
            </a:lvl1pPr>
          </a:lstStyle>
          <a:p>
            <a:pPr indent="0" algn="r">
              <a:buNone/>
            </a:pPr>
            <a:fld id="{71FCBC5E-7404-41FF-AB57-5F4ACE4E3373}" type="slidenum">
              <a:rPr b="0" lang="ru-RU" sz="1400" spc="-1" strike="noStrike">
                <a:latin typeface="Times New Roman"/>
              </a:rPr>
              <a:t>&lt;номер&gt;</a:t>
            </a:fld>
            <a:endParaRPr b="0" lang="ru-RU" sz="1400" spc="-1" strike="noStrike"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</p:notesMaster>
</file>

<file path=ppt/notesSlides/_rels/notesSlide4.xml.rels><?xml version="1.0" encoding="UTF-8"?>
<Relationships xmlns="http://schemas.openxmlformats.org/package/2006/relationships"><Relationship Id="rId1" Type="http://schemas.openxmlformats.org/officeDocument/2006/relationships/slide" Target="../slides/slide4.xml"/><Relationship Id="rId2" Type="http://schemas.openxmlformats.org/officeDocument/2006/relationships/notesMaster" Target="../notesMasters/notesMaster1.xml"/>
</Relationships>
</file>

<file path=ppt/notesSlides/notesSlide4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PlaceHolder 1"/>
          <p:cNvSpPr>
            <a:spLocks noGrp="1"/>
          </p:cNvSpPr>
          <p:nvPr>
            <p:ph type="sldImg"/>
          </p:nvPr>
        </p:nvSpPr>
        <p:spPr>
          <a:xfrm>
            <a:off x="1143000" y="685800"/>
            <a:ext cx="4571640" cy="3428640"/>
          </a:xfrm>
          <a:prstGeom prst="rect">
            <a:avLst/>
          </a:prstGeom>
          <a:ln w="0">
            <a:noFill/>
          </a:ln>
        </p:spPr>
      </p:sp>
      <p:sp>
        <p:nvSpPr>
          <p:cNvPr id="123" name="PlaceHolder 2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040" cy="411444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rmAutofit/>
          </a:bodyPr>
          <a:p>
            <a:pPr marL="216000" indent="0">
              <a:buNone/>
            </a:pPr>
            <a:endParaRPr b="0" lang="ru-RU" sz="2000" spc="-1" strike="noStrike">
              <a:latin typeface="Arial"/>
            </a:endParaRPr>
          </a:p>
        </p:txBody>
      </p:sp>
      <p:sp>
        <p:nvSpPr>
          <p:cNvPr id="124" name="PlaceHolder 3"/>
          <p:cNvSpPr>
            <a:spLocks noGrp="1"/>
          </p:cNvSpPr>
          <p:nvPr>
            <p:ph type="sldNum" idx="10"/>
          </p:nvPr>
        </p:nvSpPr>
        <p:spPr>
          <a:xfrm>
            <a:off x="3884760" y="8685360"/>
            <a:ext cx="2971440" cy="456840"/>
          </a:xfrm>
          <a:prstGeom prst="rect">
            <a:avLst/>
          </a:prstGeom>
          <a:noFill/>
          <a:ln w="0">
            <a:noFill/>
          </a:ln>
        </p:spPr>
        <p:txBody>
          <a:bodyPr anchor="b">
            <a:noAutofit/>
          </a:bodyPr>
          <a:lstStyle>
            <a:lvl1pPr indent="0" algn="r">
              <a:lnSpc>
                <a:spcPct val="100000"/>
              </a:lnSpc>
              <a:buNone/>
              <a:defRPr b="0" lang="ru-RU" sz="1200" spc="-1" strike="noStrike">
                <a:solidFill>
                  <a:srgbClr val="000000"/>
                </a:solidFill>
                <a:latin typeface="+mn-lt"/>
                <a:ea typeface="+mn-ea"/>
              </a:defRPr>
            </a:lvl1pPr>
          </a:lstStyle>
          <a:p>
            <a:pPr indent="0" algn="r">
              <a:lnSpc>
                <a:spcPct val="100000"/>
              </a:lnSpc>
              <a:buNone/>
            </a:pPr>
            <a:fld id="{ABE171D6-12B3-4994-A1AD-6FC4B1872F6C}" type="slidenum">
              <a:rPr b="0" lang="ru-RU" sz="1200" spc="-1" strike="noStrike">
                <a:solidFill>
                  <a:srgbClr val="000000"/>
                </a:solidFill>
                <a:latin typeface="+mn-lt"/>
                <a:ea typeface="+mn-ea"/>
              </a:rPr>
              <a:t>&lt;номер&gt;</a:t>
            </a:fld>
            <a:endParaRPr b="0" lang="ru-RU" sz="1200" spc="-1" strike="noStrike">
              <a:latin typeface="Times New Roman"/>
            </a:endParaRPr>
          </a:p>
        </p:txBody>
      </p:sp>
    </p:spTree>
  </p:cSld>
</p:note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59A9AFCA-3055-48D4-B602-429076AF748C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rgbClr val="000000"/>
              </a:solidFill>
              <a:latin typeface="Verdana"/>
            </a:endParaRPr>
          </a:p>
        </p:txBody>
      </p:sp>
      <p:sp>
        <p:nvSpPr>
          <p:cNvPr id="31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2800" spc="-1" strike="noStrike">
              <a:solidFill>
                <a:srgbClr val="000000"/>
              </a:solidFill>
              <a:latin typeface="Verdana"/>
            </a:endParaRPr>
          </a:p>
        </p:txBody>
      </p:sp>
      <p:sp>
        <p:nvSpPr>
          <p:cNvPr id="32" name="PlaceHolder 3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2800" spc="-1" strike="noStrike">
              <a:solidFill>
                <a:srgbClr val="000000"/>
              </a:solidFill>
              <a:latin typeface="Verdana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7A5E9E9F-B818-4918-8937-3A9793F3526A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rgbClr val="000000"/>
              </a:solidFill>
              <a:latin typeface="Verdana"/>
            </a:endParaRPr>
          </a:p>
        </p:txBody>
      </p:sp>
      <p:sp>
        <p:nvSpPr>
          <p:cNvPr id="34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2800" spc="-1" strike="noStrike">
              <a:solidFill>
                <a:srgbClr val="000000"/>
              </a:solidFill>
              <a:latin typeface="Verdana"/>
            </a:endParaRPr>
          </a:p>
        </p:txBody>
      </p:sp>
      <p:sp>
        <p:nvSpPr>
          <p:cNvPr id="35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2800" spc="-1" strike="noStrike">
              <a:solidFill>
                <a:srgbClr val="000000"/>
              </a:solidFill>
              <a:latin typeface="Verdana"/>
            </a:endParaRPr>
          </a:p>
        </p:txBody>
      </p:sp>
      <p:sp>
        <p:nvSpPr>
          <p:cNvPr id="36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2800" spc="-1" strike="noStrike">
              <a:solidFill>
                <a:srgbClr val="000000"/>
              </a:solidFill>
              <a:latin typeface="Verdana"/>
            </a:endParaRPr>
          </a:p>
        </p:txBody>
      </p:sp>
      <p:sp>
        <p:nvSpPr>
          <p:cNvPr id="37" name="PlaceHolder 5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2800" spc="-1" strike="noStrike">
              <a:solidFill>
                <a:srgbClr val="000000"/>
              </a:solidFill>
              <a:latin typeface="Verdana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8" name="PlaceHolder 7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ECBC1360-155D-4EBE-B326-2D8E06E1106C}" type="slidenum">
              <a:t>&lt;#&gt;</a:t>
            </a:fld>
          </a:p>
        </p:txBody>
      </p:sp>
      <p:sp>
        <p:nvSpPr>
          <p:cNvPr id="9" name="PlaceHolder 8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rgbClr val="000000"/>
              </a:solidFill>
              <a:latin typeface="Verdana"/>
            </a:endParaRPr>
          </a:p>
        </p:txBody>
      </p:sp>
      <p:sp>
        <p:nvSpPr>
          <p:cNvPr id="39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80000"/>
          </a:bodyPr>
          <a:p>
            <a:pPr indent="0">
              <a:spcBef>
                <a:spcPts val="1417"/>
              </a:spcBef>
              <a:buNone/>
            </a:pPr>
            <a:endParaRPr b="0" lang="ru-RU" sz="2800" spc="-1" strike="noStrike">
              <a:solidFill>
                <a:srgbClr val="000000"/>
              </a:solidFill>
              <a:latin typeface="Verdana"/>
            </a:endParaRPr>
          </a:p>
        </p:txBody>
      </p:sp>
      <p:sp>
        <p:nvSpPr>
          <p:cNvPr id="40" name="PlaceHolder 3"/>
          <p:cNvSpPr>
            <a:spLocks noGrp="1"/>
          </p:cNvSpPr>
          <p:nvPr>
            <p:ph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80000"/>
          </a:bodyPr>
          <a:p>
            <a:pPr indent="0">
              <a:spcBef>
                <a:spcPts val="1417"/>
              </a:spcBef>
              <a:buNone/>
            </a:pPr>
            <a:endParaRPr b="0" lang="ru-RU" sz="2800" spc="-1" strike="noStrike">
              <a:solidFill>
                <a:srgbClr val="000000"/>
              </a:solidFill>
              <a:latin typeface="Verdana"/>
            </a:endParaRPr>
          </a:p>
        </p:txBody>
      </p:sp>
      <p:sp>
        <p:nvSpPr>
          <p:cNvPr id="41" name="PlaceHolder 4"/>
          <p:cNvSpPr>
            <a:spLocks noGrp="1"/>
          </p:cNvSpPr>
          <p:nvPr>
            <p:ph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80000"/>
          </a:bodyPr>
          <a:p>
            <a:pPr indent="0">
              <a:spcBef>
                <a:spcPts val="1417"/>
              </a:spcBef>
              <a:buNone/>
            </a:pPr>
            <a:endParaRPr b="0" lang="ru-RU" sz="2800" spc="-1" strike="noStrike">
              <a:solidFill>
                <a:srgbClr val="000000"/>
              </a:solidFill>
              <a:latin typeface="Verdana"/>
            </a:endParaRPr>
          </a:p>
        </p:txBody>
      </p:sp>
      <p:sp>
        <p:nvSpPr>
          <p:cNvPr id="42" name="PlaceHolder 5"/>
          <p:cNvSpPr>
            <a:spLocks noGrp="1"/>
          </p:cNvSpPr>
          <p:nvPr>
            <p:ph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80000"/>
          </a:bodyPr>
          <a:p>
            <a:pPr indent="0">
              <a:spcBef>
                <a:spcPts val="1417"/>
              </a:spcBef>
              <a:buNone/>
            </a:pPr>
            <a:endParaRPr b="0" lang="ru-RU" sz="2800" spc="-1" strike="noStrike">
              <a:solidFill>
                <a:srgbClr val="000000"/>
              </a:solidFill>
              <a:latin typeface="Verdana"/>
            </a:endParaRPr>
          </a:p>
        </p:txBody>
      </p:sp>
      <p:sp>
        <p:nvSpPr>
          <p:cNvPr id="43" name="PlaceHolder 6"/>
          <p:cNvSpPr>
            <a:spLocks noGrp="1"/>
          </p:cNvSpPr>
          <p:nvPr>
            <p:ph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80000"/>
          </a:bodyPr>
          <a:p>
            <a:pPr indent="0">
              <a:spcBef>
                <a:spcPts val="1417"/>
              </a:spcBef>
              <a:buNone/>
            </a:pPr>
            <a:endParaRPr b="0" lang="ru-RU" sz="2800" spc="-1" strike="noStrike">
              <a:solidFill>
                <a:srgbClr val="000000"/>
              </a:solidFill>
              <a:latin typeface="Verdana"/>
            </a:endParaRPr>
          </a:p>
        </p:txBody>
      </p:sp>
      <p:sp>
        <p:nvSpPr>
          <p:cNvPr id="44" name="PlaceHolder 7"/>
          <p:cNvSpPr>
            <a:spLocks noGrp="1"/>
          </p:cNvSpPr>
          <p:nvPr>
            <p:ph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80000"/>
          </a:bodyPr>
          <a:p>
            <a:pPr indent="0">
              <a:spcBef>
                <a:spcPts val="1417"/>
              </a:spcBef>
              <a:buNone/>
            </a:pPr>
            <a:endParaRPr b="0" lang="ru-RU" sz="2800" spc="-1" strike="noStrike">
              <a:solidFill>
                <a:srgbClr val="000000"/>
              </a:solidFill>
              <a:latin typeface="Verdana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10" name="PlaceHolder 9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10DA4E65-204D-435B-9F37-B060B15064F3}" type="slidenum">
              <a:t>&lt;#&gt;</a:t>
            </a:fld>
          </a:p>
        </p:txBody>
      </p:sp>
      <p:sp>
        <p:nvSpPr>
          <p:cNvPr id="11" name="PlaceHolder 10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001CBFC6-8C7D-403D-AC22-61DA6AA666CE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rgbClr val="000000"/>
              </a:solidFill>
              <a:latin typeface="Verdana"/>
            </a:endParaRPr>
          </a:p>
        </p:txBody>
      </p:sp>
      <p:sp>
        <p:nvSpPr>
          <p:cNvPr id="54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3200" spc="-1" strike="noStrike"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E7194CB7-F701-40F2-B474-28F54373C26F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rgbClr val="000000"/>
              </a:solidFill>
              <a:latin typeface="Verdana"/>
            </a:endParaRPr>
          </a:p>
        </p:txBody>
      </p:sp>
      <p:sp>
        <p:nvSpPr>
          <p:cNvPr id="56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2800" spc="-1" strike="noStrike">
              <a:solidFill>
                <a:srgbClr val="000000"/>
              </a:solidFill>
              <a:latin typeface="Verdana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1DB05FD8-F77C-4369-88FE-8CD8E0651031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rgbClr val="000000"/>
              </a:solidFill>
              <a:latin typeface="Verdana"/>
            </a:endParaRPr>
          </a:p>
        </p:txBody>
      </p:sp>
      <p:sp>
        <p:nvSpPr>
          <p:cNvPr id="58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2800" spc="-1" strike="noStrike">
              <a:solidFill>
                <a:srgbClr val="000000"/>
              </a:solidFill>
              <a:latin typeface="Verdana"/>
            </a:endParaRPr>
          </a:p>
        </p:txBody>
      </p:sp>
      <p:sp>
        <p:nvSpPr>
          <p:cNvPr id="59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2800" spc="-1" strike="noStrike">
              <a:solidFill>
                <a:srgbClr val="000000"/>
              </a:solidFill>
              <a:latin typeface="Verdana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96F9A54F-5B86-40F3-A823-79EAB854F898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rgbClr val="000000"/>
              </a:solidFill>
              <a:latin typeface="Verdana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E3EF8B10-1FFC-4DBE-A92E-8B63FF5558FF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ru-RU" sz="3200" spc="-1" strike="noStrike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9B286C31-3ED0-41D5-B003-331353762159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rgbClr val="000000"/>
              </a:solidFill>
              <a:latin typeface="Verdana"/>
            </a:endParaRPr>
          </a:p>
        </p:txBody>
      </p:sp>
      <p:sp>
        <p:nvSpPr>
          <p:cNvPr id="63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2800" spc="-1" strike="noStrike">
              <a:solidFill>
                <a:srgbClr val="000000"/>
              </a:solidFill>
              <a:latin typeface="Verdana"/>
            </a:endParaRPr>
          </a:p>
        </p:txBody>
      </p:sp>
      <p:sp>
        <p:nvSpPr>
          <p:cNvPr id="64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2800" spc="-1" strike="noStrike">
              <a:solidFill>
                <a:srgbClr val="000000"/>
              </a:solidFill>
              <a:latin typeface="Verdana"/>
            </a:endParaRPr>
          </a:p>
        </p:txBody>
      </p:sp>
      <p:sp>
        <p:nvSpPr>
          <p:cNvPr id="65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2800" spc="-1" strike="noStrike">
              <a:solidFill>
                <a:srgbClr val="000000"/>
              </a:solidFill>
              <a:latin typeface="Verdana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77ED3BE3-89F8-4972-90C3-E1527BD3CC7C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rgbClr val="000000"/>
              </a:solidFill>
              <a:latin typeface="Verdana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3200" spc="-1" strike="noStrike"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A94C8C52-9289-4945-A5A9-E929D07CDE04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rgbClr val="000000"/>
              </a:solidFill>
              <a:latin typeface="Verdana"/>
            </a:endParaRPr>
          </a:p>
        </p:txBody>
      </p:sp>
      <p:sp>
        <p:nvSpPr>
          <p:cNvPr id="67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2800" spc="-1" strike="noStrike">
              <a:solidFill>
                <a:srgbClr val="000000"/>
              </a:solidFill>
              <a:latin typeface="Verdana"/>
            </a:endParaRPr>
          </a:p>
        </p:txBody>
      </p:sp>
      <p:sp>
        <p:nvSpPr>
          <p:cNvPr id="68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2800" spc="-1" strike="noStrike">
              <a:solidFill>
                <a:srgbClr val="000000"/>
              </a:solidFill>
              <a:latin typeface="Verdana"/>
            </a:endParaRPr>
          </a:p>
        </p:txBody>
      </p:sp>
      <p:sp>
        <p:nvSpPr>
          <p:cNvPr id="69" name="PlaceHolder 4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2800" spc="-1" strike="noStrike">
              <a:solidFill>
                <a:srgbClr val="000000"/>
              </a:solidFill>
              <a:latin typeface="Verdana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B6CB3CAB-D98B-48E6-98F3-4FB8A2A3EAA6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rgbClr val="000000"/>
              </a:solidFill>
              <a:latin typeface="Verdana"/>
            </a:endParaRPr>
          </a:p>
        </p:txBody>
      </p:sp>
      <p:sp>
        <p:nvSpPr>
          <p:cNvPr id="71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2800" spc="-1" strike="noStrike">
              <a:solidFill>
                <a:srgbClr val="000000"/>
              </a:solidFill>
              <a:latin typeface="Verdana"/>
            </a:endParaRPr>
          </a:p>
        </p:txBody>
      </p:sp>
      <p:sp>
        <p:nvSpPr>
          <p:cNvPr id="72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2800" spc="-1" strike="noStrike">
              <a:solidFill>
                <a:srgbClr val="000000"/>
              </a:solidFill>
              <a:latin typeface="Verdana"/>
            </a:endParaRPr>
          </a:p>
        </p:txBody>
      </p:sp>
      <p:sp>
        <p:nvSpPr>
          <p:cNvPr id="73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2800" spc="-1" strike="noStrike">
              <a:solidFill>
                <a:srgbClr val="000000"/>
              </a:solidFill>
              <a:latin typeface="Verdana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0D5447EE-6C9A-485E-84DE-EFC001C213BE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rgbClr val="000000"/>
              </a:solidFill>
              <a:latin typeface="Verdana"/>
            </a:endParaRPr>
          </a:p>
        </p:txBody>
      </p:sp>
      <p:sp>
        <p:nvSpPr>
          <p:cNvPr id="75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2800" spc="-1" strike="noStrike">
              <a:solidFill>
                <a:srgbClr val="000000"/>
              </a:solidFill>
              <a:latin typeface="Verdana"/>
            </a:endParaRPr>
          </a:p>
        </p:txBody>
      </p:sp>
      <p:sp>
        <p:nvSpPr>
          <p:cNvPr id="76" name="PlaceHolder 3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2800" spc="-1" strike="noStrike">
              <a:solidFill>
                <a:srgbClr val="000000"/>
              </a:solidFill>
              <a:latin typeface="Verdana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F17DEE2B-503E-48C3-86D6-5EB152CFA57B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rgbClr val="000000"/>
              </a:solidFill>
              <a:latin typeface="Verdana"/>
            </a:endParaRPr>
          </a:p>
        </p:txBody>
      </p:sp>
      <p:sp>
        <p:nvSpPr>
          <p:cNvPr id="78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2800" spc="-1" strike="noStrike">
              <a:solidFill>
                <a:srgbClr val="000000"/>
              </a:solidFill>
              <a:latin typeface="Verdana"/>
            </a:endParaRPr>
          </a:p>
        </p:txBody>
      </p:sp>
      <p:sp>
        <p:nvSpPr>
          <p:cNvPr id="79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2800" spc="-1" strike="noStrike">
              <a:solidFill>
                <a:srgbClr val="000000"/>
              </a:solidFill>
              <a:latin typeface="Verdana"/>
            </a:endParaRPr>
          </a:p>
        </p:txBody>
      </p:sp>
      <p:sp>
        <p:nvSpPr>
          <p:cNvPr id="80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2800" spc="-1" strike="noStrike">
              <a:solidFill>
                <a:srgbClr val="000000"/>
              </a:solidFill>
              <a:latin typeface="Verdana"/>
            </a:endParaRPr>
          </a:p>
        </p:txBody>
      </p:sp>
      <p:sp>
        <p:nvSpPr>
          <p:cNvPr id="81" name="PlaceHolder 5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2800" spc="-1" strike="noStrike">
              <a:solidFill>
                <a:srgbClr val="000000"/>
              </a:solidFill>
              <a:latin typeface="Verdana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8" name="PlaceHolder 7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5D9FCFF6-02CD-4D32-936F-5E9C33931095}" type="slidenum">
              <a:t>&lt;#&gt;</a:t>
            </a:fld>
          </a:p>
        </p:txBody>
      </p:sp>
      <p:sp>
        <p:nvSpPr>
          <p:cNvPr id="9" name="PlaceHolder 8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rgbClr val="000000"/>
              </a:solidFill>
              <a:latin typeface="Verdana"/>
            </a:endParaRPr>
          </a:p>
        </p:txBody>
      </p:sp>
      <p:sp>
        <p:nvSpPr>
          <p:cNvPr id="83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80000"/>
          </a:bodyPr>
          <a:p>
            <a:pPr indent="0">
              <a:spcBef>
                <a:spcPts val="1417"/>
              </a:spcBef>
              <a:buNone/>
            </a:pPr>
            <a:endParaRPr b="0" lang="ru-RU" sz="2800" spc="-1" strike="noStrike">
              <a:solidFill>
                <a:srgbClr val="000000"/>
              </a:solidFill>
              <a:latin typeface="Verdana"/>
            </a:endParaRPr>
          </a:p>
        </p:txBody>
      </p:sp>
      <p:sp>
        <p:nvSpPr>
          <p:cNvPr id="84" name="PlaceHolder 3"/>
          <p:cNvSpPr>
            <a:spLocks noGrp="1"/>
          </p:cNvSpPr>
          <p:nvPr>
            <p:ph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80000"/>
          </a:bodyPr>
          <a:p>
            <a:pPr indent="0">
              <a:spcBef>
                <a:spcPts val="1417"/>
              </a:spcBef>
              <a:buNone/>
            </a:pPr>
            <a:endParaRPr b="0" lang="ru-RU" sz="2800" spc="-1" strike="noStrike">
              <a:solidFill>
                <a:srgbClr val="000000"/>
              </a:solidFill>
              <a:latin typeface="Verdana"/>
            </a:endParaRPr>
          </a:p>
        </p:txBody>
      </p:sp>
      <p:sp>
        <p:nvSpPr>
          <p:cNvPr id="85" name="PlaceHolder 4"/>
          <p:cNvSpPr>
            <a:spLocks noGrp="1"/>
          </p:cNvSpPr>
          <p:nvPr>
            <p:ph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80000"/>
          </a:bodyPr>
          <a:p>
            <a:pPr indent="0">
              <a:spcBef>
                <a:spcPts val="1417"/>
              </a:spcBef>
              <a:buNone/>
            </a:pPr>
            <a:endParaRPr b="0" lang="ru-RU" sz="2800" spc="-1" strike="noStrike">
              <a:solidFill>
                <a:srgbClr val="000000"/>
              </a:solidFill>
              <a:latin typeface="Verdana"/>
            </a:endParaRPr>
          </a:p>
        </p:txBody>
      </p:sp>
      <p:sp>
        <p:nvSpPr>
          <p:cNvPr id="86" name="PlaceHolder 5"/>
          <p:cNvSpPr>
            <a:spLocks noGrp="1"/>
          </p:cNvSpPr>
          <p:nvPr>
            <p:ph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80000"/>
          </a:bodyPr>
          <a:p>
            <a:pPr indent="0">
              <a:spcBef>
                <a:spcPts val="1417"/>
              </a:spcBef>
              <a:buNone/>
            </a:pPr>
            <a:endParaRPr b="0" lang="ru-RU" sz="2800" spc="-1" strike="noStrike">
              <a:solidFill>
                <a:srgbClr val="000000"/>
              </a:solidFill>
              <a:latin typeface="Verdana"/>
            </a:endParaRPr>
          </a:p>
        </p:txBody>
      </p:sp>
      <p:sp>
        <p:nvSpPr>
          <p:cNvPr id="87" name="PlaceHolder 6"/>
          <p:cNvSpPr>
            <a:spLocks noGrp="1"/>
          </p:cNvSpPr>
          <p:nvPr>
            <p:ph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80000"/>
          </a:bodyPr>
          <a:p>
            <a:pPr indent="0">
              <a:spcBef>
                <a:spcPts val="1417"/>
              </a:spcBef>
              <a:buNone/>
            </a:pPr>
            <a:endParaRPr b="0" lang="ru-RU" sz="2800" spc="-1" strike="noStrike">
              <a:solidFill>
                <a:srgbClr val="000000"/>
              </a:solidFill>
              <a:latin typeface="Verdana"/>
            </a:endParaRPr>
          </a:p>
        </p:txBody>
      </p:sp>
      <p:sp>
        <p:nvSpPr>
          <p:cNvPr id="88" name="PlaceHolder 7"/>
          <p:cNvSpPr>
            <a:spLocks noGrp="1"/>
          </p:cNvSpPr>
          <p:nvPr>
            <p:ph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80000"/>
          </a:bodyPr>
          <a:p>
            <a:pPr indent="0">
              <a:spcBef>
                <a:spcPts val="1417"/>
              </a:spcBef>
              <a:buNone/>
            </a:pPr>
            <a:endParaRPr b="0" lang="ru-RU" sz="2800" spc="-1" strike="noStrike">
              <a:solidFill>
                <a:srgbClr val="000000"/>
              </a:solidFill>
              <a:latin typeface="Verdana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10" name="PlaceHolder 9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DABD8EF5-ED8C-4C84-824C-E3C26C6D6994}" type="slidenum">
              <a:t>&lt;#&gt;</a:t>
            </a:fld>
          </a:p>
        </p:txBody>
      </p:sp>
      <p:sp>
        <p:nvSpPr>
          <p:cNvPr id="11" name="PlaceHolder 10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rgbClr val="000000"/>
              </a:solidFill>
              <a:latin typeface="Verdana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2800" spc="-1" strike="noStrike">
              <a:solidFill>
                <a:srgbClr val="000000"/>
              </a:solidFill>
              <a:latin typeface="Verdana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E9756C77-1AAC-4BDC-A45A-44299D406F9B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rgbClr val="000000"/>
              </a:solidFill>
              <a:latin typeface="Verdana"/>
            </a:endParaRPr>
          </a:p>
        </p:txBody>
      </p:sp>
      <p:sp>
        <p:nvSpPr>
          <p:cNvPr id="14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2800" spc="-1" strike="noStrike">
              <a:solidFill>
                <a:srgbClr val="000000"/>
              </a:solidFill>
              <a:latin typeface="Verdana"/>
            </a:endParaRPr>
          </a:p>
        </p:txBody>
      </p:sp>
      <p:sp>
        <p:nvSpPr>
          <p:cNvPr id="15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2800" spc="-1" strike="noStrike">
              <a:solidFill>
                <a:srgbClr val="000000"/>
              </a:solidFill>
              <a:latin typeface="Verdana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868D37CE-1003-452E-9548-FDFCFE2C4D10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rgbClr val="000000"/>
              </a:solidFill>
              <a:latin typeface="Verdana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F2F00EFB-48F2-48D9-AD7E-A473FD924DD4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ru-RU" sz="3200" spc="-1" strike="noStrike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96BD3EB8-182E-4719-82F2-2067A37CBD34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rgbClr val="000000"/>
              </a:solidFill>
              <a:latin typeface="Verdana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2800" spc="-1" strike="noStrike">
              <a:solidFill>
                <a:srgbClr val="000000"/>
              </a:solidFill>
              <a:latin typeface="Verdana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2800" spc="-1" strike="noStrike">
              <a:solidFill>
                <a:srgbClr val="000000"/>
              </a:solidFill>
              <a:latin typeface="Verdana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2800" spc="-1" strike="noStrike">
              <a:solidFill>
                <a:srgbClr val="000000"/>
              </a:solidFill>
              <a:latin typeface="Verdana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0130473E-D68C-47EB-9E41-BF871500D762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rgbClr val="000000"/>
              </a:solidFill>
              <a:latin typeface="Verdana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2800" spc="-1" strike="noStrike">
              <a:solidFill>
                <a:srgbClr val="000000"/>
              </a:solidFill>
              <a:latin typeface="Verdana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2800" spc="-1" strike="noStrike">
              <a:solidFill>
                <a:srgbClr val="000000"/>
              </a:solidFill>
              <a:latin typeface="Verdana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2800" spc="-1" strike="noStrike">
              <a:solidFill>
                <a:srgbClr val="000000"/>
              </a:solidFill>
              <a:latin typeface="Verdana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BE20C9D5-6139-4A8F-8855-F69748F2024C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rgbClr val="000000"/>
              </a:solidFill>
              <a:latin typeface="Verdana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2800" spc="-1" strike="noStrike">
              <a:solidFill>
                <a:srgbClr val="000000"/>
              </a:solidFill>
              <a:latin typeface="Verdana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2800" spc="-1" strike="noStrike">
              <a:solidFill>
                <a:srgbClr val="000000"/>
              </a:solidFill>
              <a:latin typeface="Verdana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2800" spc="-1" strike="noStrike">
              <a:solidFill>
                <a:srgbClr val="000000"/>
              </a:solidFill>
              <a:latin typeface="Verdana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672EE2A6-1731-451C-A1E4-3A5ACFE9959C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4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d2d2d2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Скругленный прямоугольник 6" hidden="1"/>
          <p:cNvSpPr/>
          <p:nvPr/>
        </p:nvSpPr>
        <p:spPr>
          <a:xfrm>
            <a:off x="304920" y="329040"/>
            <a:ext cx="8531640" cy="6196320"/>
          </a:xfrm>
          <a:prstGeom prst="roundRect">
            <a:avLst>
              <a:gd name="adj" fmla="val 2081"/>
            </a:avLst>
          </a:prstGeom>
          <a:gradFill rotWithShape="0">
            <a:gsLst>
              <a:gs pos="98000">
                <a:srgbClr val="ffffff"/>
              </a:gs>
              <a:gs pos="100000">
                <a:srgbClr val="f7f7f7"/>
              </a:gs>
            </a:gsLst>
            <a:lin ang="5400000"/>
          </a:gradFill>
          <a:ln cap="rnd" w="2000">
            <a:solidFill>
              <a:srgbClr val="a4a4a3"/>
            </a:solidFill>
            <a:round/>
          </a:ln>
          <a:effectLst>
            <a:outerShdw algn="tl" blurRad="76320" dir="5400000" dist="50760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/>
        </p:style>
      </p:sp>
      <p:sp>
        <p:nvSpPr>
          <p:cNvPr id="1" name="Скругленный прямоугольник 8" hidden="1"/>
          <p:cNvSpPr/>
          <p:nvPr/>
        </p:nvSpPr>
        <p:spPr>
          <a:xfrm>
            <a:off x="418680" y="434160"/>
            <a:ext cx="8306280" cy="5486040"/>
          </a:xfrm>
          <a:prstGeom prst="roundRect">
            <a:avLst>
              <a:gd name="adj" fmla="val 2127"/>
            </a:avLst>
          </a:prstGeom>
          <a:gradFill rotWithShape="0">
            <a:gsLst>
              <a:gs pos="0">
                <a:srgbClr val="ffffff"/>
              </a:gs>
              <a:gs pos="100000">
                <a:srgbClr val="a1a1a1"/>
              </a:gs>
            </a:gsLst>
            <a:path path="circle">
              <a:fillToRect l="50000" t="100000" r="50000" b="0"/>
            </a:path>
          </a:gradFill>
          <a:ln w="8890">
            <a:noFill/>
          </a:ln>
          <a:effectLst>
            <a:outerShdw blurRad="65520" dir="5400000" dist="38160" rotWithShape="0">
              <a:srgbClr val="000000">
                <a:alpha val="4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/>
        </p:style>
      </p:sp>
      <p:sp>
        <p:nvSpPr>
          <p:cNvPr id="2" name="Скругленный прямоугольник 14"/>
          <p:cNvSpPr/>
          <p:nvPr/>
        </p:nvSpPr>
        <p:spPr>
          <a:xfrm>
            <a:off x="304920" y="329040"/>
            <a:ext cx="8531640" cy="6196320"/>
          </a:xfrm>
          <a:prstGeom prst="roundRect">
            <a:avLst>
              <a:gd name="adj" fmla="val 2081"/>
            </a:avLst>
          </a:prstGeom>
          <a:gradFill rotWithShape="0">
            <a:gsLst>
              <a:gs pos="98000">
                <a:srgbClr val="ffffff"/>
              </a:gs>
              <a:gs pos="100000">
                <a:srgbClr val="f7f7f7"/>
              </a:gs>
            </a:gsLst>
            <a:lin ang="5400000"/>
          </a:gradFill>
          <a:ln cap="rnd" w="2000">
            <a:solidFill>
              <a:srgbClr val="a4a4a3"/>
            </a:solidFill>
            <a:round/>
          </a:ln>
          <a:effectLst>
            <a:outerShdw algn="tl" blurRad="76320" dir="5400000" dist="50760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/>
        </p:style>
      </p:sp>
      <p:sp>
        <p:nvSpPr>
          <p:cNvPr id="3" name="Скругленный прямоугольник 9"/>
          <p:cNvSpPr/>
          <p:nvPr/>
        </p:nvSpPr>
        <p:spPr>
          <a:xfrm>
            <a:off x="418680" y="434160"/>
            <a:ext cx="8306280" cy="3108600"/>
          </a:xfrm>
          <a:prstGeom prst="roundRect">
            <a:avLst>
              <a:gd name="adj" fmla="val 4578"/>
            </a:avLst>
          </a:prstGeom>
          <a:gradFill rotWithShape="0">
            <a:gsLst>
              <a:gs pos="0">
                <a:srgbClr val="ffffff"/>
              </a:gs>
              <a:gs pos="100000">
                <a:srgbClr val="a1a1a1"/>
              </a:gs>
            </a:gsLst>
            <a:path path="circle">
              <a:fillToRect l="50000" t="100000" r="50000" b="0"/>
            </a:path>
          </a:gradFill>
          <a:ln w="8890">
            <a:noFill/>
          </a:ln>
          <a:effectLst>
            <a:outerShdw blurRad="65520" dir="5400000" dist="38160" rotWithShape="0">
              <a:srgbClr val="000000">
                <a:alpha val="4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/>
        </p:style>
      </p:sp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722520" y="1820160"/>
            <a:ext cx="7772040" cy="1828440"/>
          </a:xfrm>
          <a:prstGeom prst="rect">
            <a:avLst/>
          </a:prstGeom>
          <a:noFill/>
          <a:ln w="0">
            <a:noFill/>
          </a:ln>
        </p:spPr>
        <p:txBody>
          <a:bodyPr lIns="45720" rIns="45720" tIns="45000" anchor="b">
            <a:noAutofit/>
          </a:bodyPr>
          <a:p>
            <a:pPr indent="0" algn="r">
              <a:lnSpc>
                <a:spcPct val="100000"/>
              </a:lnSpc>
              <a:buNone/>
            </a:pPr>
            <a:r>
              <a:rPr b="1" lang="ru-RU" sz="4500" spc="-1" strike="noStrike">
                <a:solidFill>
                  <a:srgbClr val="ff6e9f"/>
                </a:solidFill>
                <a:latin typeface="Verdana"/>
              </a:rPr>
              <a:t>Образец заголовка</a:t>
            </a:r>
            <a:endParaRPr b="0" lang="ru-RU" sz="4500" spc="-1" strike="noStrike">
              <a:solidFill>
                <a:srgbClr val="000000"/>
              </a:solidFill>
              <a:latin typeface="Verdana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dt" idx="1"/>
          </p:nvPr>
        </p:nvSpPr>
        <p:spPr>
          <a:xfrm>
            <a:off x="3776400" y="6111720"/>
            <a:ext cx="2285640" cy="3646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b">
            <a:noAutofit/>
          </a:bodyPr>
          <a:lstStyle>
            <a:lvl1pPr indent="0" algn="r">
              <a:lnSpc>
                <a:spcPct val="100000"/>
              </a:lnSpc>
              <a:buNone/>
              <a:defRPr b="0" lang="ru-RU" sz="1000" spc="-1" strike="noStrike">
                <a:solidFill>
                  <a:srgbClr val="9b9b9b"/>
                </a:solidFill>
                <a:latin typeface="Verdana"/>
              </a:defRPr>
            </a:lvl1pPr>
          </a:lstStyle>
          <a:p>
            <a:pPr indent="0" algn="r">
              <a:lnSpc>
                <a:spcPct val="100000"/>
              </a:lnSpc>
              <a:buNone/>
            </a:pPr>
            <a:r>
              <a:rPr b="0" lang="ru-RU" sz="1000" spc="-1" strike="noStrike">
                <a:solidFill>
                  <a:srgbClr val="9b9b9b"/>
                </a:solidFill>
                <a:latin typeface="Verdana"/>
              </a:rPr>
              <a:t>&lt;дата/время&gt;</a:t>
            </a:r>
            <a:endParaRPr b="0" lang="ru-RU" sz="1000" spc="-1" strike="noStrike">
              <a:latin typeface="Times New Roman"/>
            </a:endParaRPr>
          </a:p>
        </p:txBody>
      </p:sp>
      <p:sp>
        <p:nvSpPr>
          <p:cNvPr id="6" name="PlaceHolder 3"/>
          <p:cNvSpPr>
            <a:spLocks noGrp="1"/>
          </p:cNvSpPr>
          <p:nvPr>
            <p:ph type="ftr" idx="2"/>
          </p:nvPr>
        </p:nvSpPr>
        <p:spPr>
          <a:xfrm>
            <a:off x="6062400" y="6111720"/>
            <a:ext cx="2285640" cy="3646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b">
            <a:noAutofit/>
          </a:bodyPr>
          <a:lstStyle>
            <a:lvl1pPr indent="0" algn="ctr">
              <a:buNone/>
              <a:defRPr b="0" lang="ru-RU" sz="1400" spc="-1" strike="noStrike"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ru-RU" sz="1400" spc="-1" strike="noStrike">
                <a:latin typeface="Times New Roman"/>
              </a:rPr>
              <a:t>&lt;нижний колонтитул&gt;</a:t>
            </a:r>
            <a:endParaRPr b="0" lang="ru-RU" sz="1400" spc="-1" strike="noStrike">
              <a:latin typeface="Times New Roman"/>
            </a:endParaRPr>
          </a:p>
        </p:txBody>
      </p:sp>
      <p:sp>
        <p:nvSpPr>
          <p:cNvPr id="7" name="PlaceHolder 4"/>
          <p:cNvSpPr>
            <a:spLocks noGrp="1"/>
          </p:cNvSpPr>
          <p:nvPr>
            <p:ph type="sldNum" idx="3"/>
          </p:nvPr>
        </p:nvSpPr>
        <p:spPr>
          <a:xfrm>
            <a:off x="8348400" y="6111720"/>
            <a:ext cx="456840" cy="3646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b">
            <a:noAutofit/>
          </a:bodyPr>
          <a:lstStyle>
            <a:lvl1pPr indent="0" algn="r">
              <a:lnSpc>
                <a:spcPct val="100000"/>
              </a:lnSpc>
              <a:buNone/>
              <a:defRPr b="0" lang="ru-RU" sz="1000" spc="-1" strike="noStrike">
                <a:solidFill>
                  <a:srgbClr val="9b9b9b"/>
                </a:solidFill>
                <a:latin typeface="Verdana"/>
              </a:defRPr>
            </a:lvl1pPr>
          </a:lstStyle>
          <a:p>
            <a:pPr indent="0" algn="r">
              <a:lnSpc>
                <a:spcPct val="100000"/>
              </a:lnSpc>
              <a:buNone/>
            </a:pPr>
            <a:fld id="{1430BE8A-30F4-45A6-8DF3-9B15CDF897F7}" type="slidenum">
              <a:rPr b="0" lang="ru-RU" sz="1000" spc="-1" strike="noStrike">
                <a:solidFill>
                  <a:srgbClr val="9b9b9b"/>
                </a:solidFill>
                <a:latin typeface="Verdana"/>
              </a:rPr>
              <a:t>&lt;номер&gt;</a:t>
            </a:fld>
            <a:endParaRPr b="0" lang="ru-RU" sz="1000" spc="-1" strike="noStrike">
              <a:latin typeface="Times New Roman"/>
            </a:endParaRPr>
          </a:p>
        </p:txBody>
      </p:sp>
      <p:sp>
        <p:nvSpPr>
          <p:cNvPr id="8" name="PlaceHolder 5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800" spc="-1" strike="noStrike">
                <a:solidFill>
                  <a:srgbClr val="000000"/>
                </a:solidFill>
                <a:latin typeface="Verdana"/>
              </a:rPr>
              <a:t>Для правки структуры щёлкните мышью</a:t>
            </a:r>
            <a:endParaRPr b="0" lang="ru-RU" sz="2800" spc="-1" strike="noStrike">
              <a:solidFill>
                <a:srgbClr val="000000"/>
              </a:solidFill>
              <a:latin typeface="Verdana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200" spc="-1" strike="noStrike">
                <a:solidFill>
                  <a:srgbClr val="000000"/>
                </a:solidFill>
                <a:latin typeface="Verdana"/>
              </a:rPr>
              <a:t>Второй уровень структуры</a:t>
            </a:r>
            <a:endParaRPr b="0" lang="ru-RU" sz="2200" spc="-1" strike="noStrike">
              <a:solidFill>
                <a:srgbClr val="000000"/>
              </a:solidFill>
              <a:latin typeface="Verdana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900" spc="-1" strike="noStrike">
                <a:solidFill>
                  <a:srgbClr val="000000"/>
                </a:solidFill>
                <a:latin typeface="Verdana"/>
              </a:rPr>
              <a:t>Третий уровень структуры</a:t>
            </a:r>
            <a:endParaRPr b="0" lang="ru-RU" sz="1900" spc="-1" strike="noStrike">
              <a:solidFill>
                <a:srgbClr val="000000"/>
              </a:solidFill>
              <a:latin typeface="Verdana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800" spc="-1" strike="noStrike">
                <a:solidFill>
                  <a:srgbClr val="000000"/>
                </a:solidFill>
                <a:latin typeface="Verdana"/>
              </a:rPr>
              <a:t>Четвёртый уровень структуры</a:t>
            </a:r>
            <a:endParaRPr b="0" lang="ru-RU" sz="1800" spc="-1" strike="noStrike">
              <a:solidFill>
                <a:srgbClr val="000000"/>
              </a:solidFill>
              <a:latin typeface="Verdana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latin typeface="Verdana"/>
              </a:rPr>
              <a:t>Пятый уровень структуры</a:t>
            </a:r>
            <a:endParaRPr b="0" lang="ru-RU" sz="2000" spc="-1" strike="noStrike">
              <a:solidFill>
                <a:srgbClr val="000000"/>
              </a:solidFill>
              <a:latin typeface="Verdana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latin typeface="Verdana"/>
              </a:rPr>
              <a:t>Шестой уровень структуры</a:t>
            </a:r>
            <a:endParaRPr b="0" lang="ru-RU" sz="2000" spc="-1" strike="noStrike">
              <a:solidFill>
                <a:srgbClr val="000000"/>
              </a:solidFill>
              <a:latin typeface="Verdana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latin typeface="Verdana"/>
              </a:rPr>
              <a:t>Седьмой уровень структуры</a:t>
            </a:r>
            <a:endParaRPr b="0" lang="ru-RU" sz="2000" spc="-1" strike="noStrike">
              <a:solidFill>
                <a:srgbClr val="000000"/>
              </a:solidFill>
              <a:latin typeface="Verdana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d2d2d2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Скругленный прямоугольник 6" hidden="1"/>
          <p:cNvSpPr/>
          <p:nvPr/>
        </p:nvSpPr>
        <p:spPr>
          <a:xfrm>
            <a:off x="304920" y="329040"/>
            <a:ext cx="8531640" cy="6196320"/>
          </a:xfrm>
          <a:prstGeom prst="roundRect">
            <a:avLst>
              <a:gd name="adj" fmla="val 2081"/>
            </a:avLst>
          </a:prstGeom>
          <a:gradFill rotWithShape="0">
            <a:gsLst>
              <a:gs pos="98000">
                <a:srgbClr val="ffffff"/>
              </a:gs>
              <a:gs pos="100000">
                <a:srgbClr val="f7f7f7"/>
              </a:gs>
            </a:gsLst>
            <a:lin ang="5400000"/>
          </a:gradFill>
          <a:ln cap="rnd" w="2000">
            <a:solidFill>
              <a:srgbClr val="a4a4a3"/>
            </a:solidFill>
            <a:round/>
          </a:ln>
          <a:effectLst>
            <a:outerShdw algn="tl" blurRad="76320" dir="5400000" dist="50760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/>
        </p:style>
      </p:sp>
      <p:sp>
        <p:nvSpPr>
          <p:cNvPr id="46" name="Скругленный прямоугольник 8" hidden="1"/>
          <p:cNvSpPr/>
          <p:nvPr/>
        </p:nvSpPr>
        <p:spPr>
          <a:xfrm>
            <a:off x="418680" y="434160"/>
            <a:ext cx="8306280" cy="5486040"/>
          </a:xfrm>
          <a:prstGeom prst="roundRect">
            <a:avLst>
              <a:gd name="adj" fmla="val 2127"/>
            </a:avLst>
          </a:prstGeom>
          <a:gradFill rotWithShape="0">
            <a:gsLst>
              <a:gs pos="0">
                <a:srgbClr val="ffffff"/>
              </a:gs>
              <a:gs pos="100000">
                <a:srgbClr val="a1a1a1"/>
              </a:gs>
            </a:gsLst>
            <a:path path="circle">
              <a:fillToRect l="50000" t="100000" r="50000" b="0"/>
            </a:path>
          </a:gradFill>
          <a:ln w="8890">
            <a:noFill/>
          </a:ln>
          <a:effectLst>
            <a:outerShdw blurRad="65520" dir="5400000" dist="38160" rotWithShape="0">
              <a:srgbClr val="000000">
                <a:alpha val="4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/>
        </p:style>
      </p:sp>
      <p:sp>
        <p:nvSpPr>
          <p:cNvPr id="47" name="Скругленный прямоугольник 6"/>
          <p:cNvSpPr/>
          <p:nvPr/>
        </p:nvSpPr>
        <p:spPr>
          <a:xfrm>
            <a:off x="304920" y="329040"/>
            <a:ext cx="8531640" cy="6196320"/>
          </a:xfrm>
          <a:prstGeom prst="roundRect">
            <a:avLst>
              <a:gd name="adj" fmla="val 2081"/>
            </a:avLst>
          </a:prstGeom>
          <a:gradFill rotWithShape="0">
            <a:gsLst>
              <a:gs pos="98000">
                <a:srgbClr val="ffffff"/>
              </a:gs>
              <a:gs pos="100000">
                <a:srgbClr val="f7f7f7"/>
              </a:gs>
            </a:gsLst>
            <a:lin ang="5400000"/>
          </a:gradFill>
          <a:ln cap="rnd" w="2000">
            <a:solidFill>
              <a:srgbClr val="a4a4a3"/>
            </a:solidFill>
            <a:round/>
          </a:ln>
          <a:effectLst>
            <a:outerShdw algn="tl" blurRad="76320" dir="5400000" dist="50760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/>
        </p:style>
      </p:sp>
      <p:sp>
        <p:nvSpPr>
          <p:cNvPr id="48" name="PlaceHolder 1"/>
          <p:cNvSpPr>
            <a:spLocks noGrp="1"/>
          </p:cNvSpPr>
          <p:nvPr>
            <p:ph type="dt" idx="4"/>
          </p:nvPr>
        </p:nvSpPr>
        <p:spPr>
          <a:xfrm>
            <a:off x="3776400" y="6111720"/>
            <a:ext cx="2285640" cy="3646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b">
            <a:noAutofit/>
          </a:bodyPr>
          <a:lstStyle>
            <a:lvl1pPr indent="0" algn="r">
              <a:lnSpc>
                <a:spcPct val="100000"/>
              </a:lnSpc>
              <a:buNone/>
              <a:defRPr b="0" lang="ru-RU" sz="1000" spc="-1" strike="noStrike">
                <a:solidFill>
                  <a:srgbClr val="9b9b9b"/>
                </a:solidFill>
                <a:latin typeface="Verdana"/>
              </a:defRPr>
            </a:lvl1pPr>
          </a:lstStyle>
          <a:p>
            <a:pPr indent="0" algn="r">
              <a:lnSpc>
                <a:spcPct val="100000"/>
              </a:lnSpc>
              <a:buNone/>
            </a:pPr>
            <a:r>
              <a:rPr b="0" lang="ru-RU" sz="1000" spc="-1" strike="noStrike">
                <a:solidFill>
                  <a:srgbClr val="9b9b9b"/>
                </a:solidFill>
                <a:latin typeface="Verdana"/>
              </a:rPr>
              <a:t>&lt;дата/время&gt;</a:t>
            </a:r>
            <a:endParaRPr b="0" lang="ru-RU" sz="1000" spc="-1" strike="noStrike">
              <a:latin typeface="Times New Roman"/>
            </a:endParaRPr>
          </a:p>
        </p:txBody>
      </p:sp>
      <p:sp>
        <p:nvSpPr>
          <p:cNvPr id="49" name="PlaceHolder 2"/>
          <p:cNvSpPr>
            <a:spLocks noGrp="1"/>
          </p:cNvSpPr>
          <p:nvPr>
            <p:ph type="ftr" idx="5"/>
          </p:nvPr>
        </p:nvSpPr>
        <p:spPr>
          <a:xfrm>
            <a:off x="6062400" y="6111720"/>
            <a:ext cx="2285640" cy="3646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b">
            <a:noAutofit/>
          </a:bodyPr>
          <a:lstStyle>
            <a:lvl1pPr indent="0" algn="ctr">
              <a:buNone/>
              <a:defRPr b="0" lang="ru-RU" sz="1400" spc="-1" strike="noStrike"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ru-RU" sz="1400" spc="-1" strike="noStrike">
                <a:latin typeface="Times New Roman"/>
              </a:rPr>
              <a:t>&lt;нижний колонтитул&gt;</a:t>
            </a:r>
            <a:endParaRPr b="0" lang="ru-RU" sz="1400" spc="-1" strike="noStrike">
              <a:latin typeface="Times New Roman"/>
            </a:endParaRPr>
          </a:p>
        </p:txBody>
      </p:sp>
      <p:sp>
        <p:nvSpPr>
          <p:cNvPr id="50" name="PlaceHolder 3"/>
          <p:cNvSpPr>
            <a:spLocks noGrp="1"/>
          </p:cNvSpPr>
          <p:nvPr>
            <p:ph type="sldNum" idx="6"/>
          </p:nvPr>
        </p:nvSpPr>
        <p:spPr>
          <a:xfrm>
            <a:off x="8348400" y="6111720"/>
            <a:ext cx="456840" cy="3646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b">
            <a:noAutofit/>
          </a:bodyPr>
          <a:lstStyle>
            <a:lvl1pPr indent="0" algn="r">
              <a:lnSpc>
                <a:spcPct val="100000"/>
              </a:lnSpc>
              <a:buNone/>
              <a:defRPr b="0" lang="ru-RU" sz="1000" spc="-1" strike="noStrike">
                <a:solidFill>
                  <a:srgbClr val="9b9b9b"/>
                </a:solidFill>
                <a:latin typeface="Verdana"/>
              </a:defRPr>
            </a:lvl1pPr>
          </a:lstStyle>
          <a:p>
            <a:pPr indent="0" algn="r">
              <a:lnSpc>
                <a:spcPct val="100000"/>
              </a:lnSpc>
              <a:buNone/>
            </a:pPr>
            <a:fld id="{C2792671-6354-46F0-89ED-6019DF9D386A}" type="slidenum">
              <a:rPr b="0" lang="ru-RU" sz="1000" spc="-1" strike="noStrike">
                <a:solidFill>
                  <a:srgbClr val="9b9b9b"/>
                </a:solidFill>
                <a:latin typeface="Verdana"/>
              </a:rPr>
              <a:t>&lt;номер&gt;</a:t>
            </a:fld>
            <a:endParaRPr b="0" lang="ru-RU" sz="1000" spc="-1" strike="noStrike">
              <a:latin typeface="Times New Roman"/>
            </a:endParaRPr>
          </a:p>
        </p:txBody>
      </p:sp>
      <p:sp>
        <p:nvSpPr>
          <p:cNvPr id="51" name="PlaceHolder 4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ru-RU" sz="1800" spc="-1" strike="noStrike">
                <a:solidFill>
                  <a:srgbClr val="000000"/>
                </a:solidFill>
                <a:latin typeface="Verdana"/>
              </a:rPr>
              <a:t>Дл</a:t>
            </a:r>
            <a:r>
              <a:rPr b="0" lang="ru-RU" sz="1800" spc="-1" strike="noStrike">
                <a:solidFill>
                  <a:srgbClr val="000000"/>
                </a:solidFill>
                <a:latin typeface="Verdana"/>
              </a:rPr>
              <a:t>я </a:t>
            </a:r>
            <a:r>
              <a:rPr b="0" lang="ru-RU" sz="1800" spc="-1" strike="noStrike">
                <a:solidFill>
                  <a:srgbClr val="000000"/>
                </a:solidFill>
                <a:latin typeface="Verdana"/>
              </a:rPr>
              <a:t>пр</a:t>
            </a:r>
            <a:r>
              <a:rPr b="0" lang="ru-RU" sz="1800" spc="-1" strike="noStrike">
                <a:solidFill>
                  <a:srgbClr val="000000"/>
                </a:solidFill>
                <a:latin typeface="Verdana"/>
              </a:rPr>
              <a:t>ав</a:t>
            </a:r>
            <a:r>
              <a:rPr b="0" lang="ru-RU" sz="1800" spc="-1" strike="noStrike">
                <a:solidFill>
                  <a:srgbClr val="000000"/>
                </a:solidFill>
                <a:latin typeface="Verdana"/>
              </a:rPr>
              <a:t>ки </a:t>
            </a:r>
            <a:r>
              <a:rPr b="0" lang="ru-RU" sz="1800" spc="-1" strike="noStrike">
                <a:solidFill>
                  <a:srgbClr val="000000"/>
                </a:solidFill>
                <a:latin typeface="Verdana"/>
              </a:rPr>
              <a:t>те</a:t>
            </a:r>
            <a:r>
              <a:rPr b="0" lang="ru-RU" sz="1800" spc="-1" strike="noStrike">
                <a:solidFill>
                  <a:srgbClr val="000000"/>
                </a:solidFill>
                <a:latin typeface="Verdana"/>
              </a:rPr>
              <a:t>кс</a:t>
            </a:r>
            <a:r>
              <a:rPr b="0" lang="ru-RU" sz="1800" spc="-1" strike="noStrike">
                <a:solidFill>
                  <a:srgbClr val="000000"/>
                </a:solidFill>
                <a:latin typeface="Verdana"/>
              </a:rPr>
              <a:t>та </a:t>
            </a:r>
            <a:r>
              <a:rPr b="0" lang="ru-RU" sz="1800" spc="-1" strike="noStrike">
                <a:solidFill>
                  <a:srgbClr val="000000"/>
                </a:solidFill>
                <a:latin typeface="Verdana"/>
              </a:rPr>
              <a:t>заг</a:t>
            </a:r>
            <a:r>
              <a:rPr b="0" lang="ru-RU" sz="1800" spc="-1" strike="noStrike">
                <a:solidFill>
                  <a:srgbClr val="000000"/>
                </a:solidFill>
                <a:latin typeface="Verdana"/>
              </a:rPr>
              <a:t>ла</a:t>
            </a:r>
            <a:r>
              <a:rPr b="0" lang="ru-RU" sz="1800" spc="-1" strike="noStrike">
                <a:solidFill>
                  <a:srgbClr val="000000"/>
                </a:solidFill>
                <a:latin typeface="Verdana"/>
              </a:rPr>
              <a:t>ви</a:t>
            </a:r>
            <a:r>
              <a:rPr b="0" lang="ru-RU" sz="1800" spc="-1" strike="noStrike">
                <a:solidFill>
                  <a:srgbClr val="000000"/>
                </a:solidFill>
                <a:latin typeface="Verdana"/>
              </a:rPr>
              <a:t>я </a:t>
            </a:r>
            <a:r>
              <a:rPr b="0" lang="ru-RU" sz="1800" spc="-1" strike="noStrike">
                <a:solidFill>
                  <a:srgbClr val="000000"/>
                </a:solidFill>
                <a:latin typeface="Verdana"/>
              </a:rPr>
              <a:t>щё</a:t>
            </a:r>
            <a:r>
              <a:rPr b="0" lang="ru-RU" sz="1800" spc="-1" strike="noStrike">
                <a:solidFill>
                  <a:srgbClr val="000000"/>
                </a:solidFill>
                <a:latin typeface="Verdana"/>
              </a:rPr>
              <a:t>лк</a:t>
            </a:r>
            <a:r>
              <a:rPr b="0" lang="ru-RU" sz="1800" spc="-1" strike="noStrike">
                <a:solidFill>
                  <a:srgbClr val="000000"/>
                </a:solidFill>
                <a:latin typeface="Verdana"/>
              </a:rPr>
              <a:t>ни</a:t>
            </a:r>
            <a:r>
              <a:rPr b="0" lang="ru-RU" sz="1800" spc="-1" strike="noStrike">
                <a:solidFill>
                  <a:srgbClr val="000000"/>
                </a:solidFill>
                <a:latin typeface="Verdana"/>
              </a:rPr>
              <a:t>те </a:t>
            </a:r>
            <a:r>
              <a:rPr b="0" lang="ru-RU" sz="1800" spc="-1" strike="noStrike">
                <a:solidFill>
                  <a:srgbClr val="000000"/>
                </a:solidFill>
                <a:latin typeface="Verdana"/>
              </a:rPr>
              <a:t>м</a:t>
            </a:r>
            <a:r>
              <a:rPr b="0" lang="ru-RU" sz="1800" spc="-1" strike="noStrike">
                <a:solidFill>
                  <a:srgbClr val="000000"/>
                </a:solidFill>
                <a:latin typeface="Verdana"/>
              </a:rPr>
              <a:t>ы</a:t>
            </a:r>
            <a:r>
              <a:rPr b="0" lang="ru-RU" sz="1800" spc="-1" strike="noStrike">
                <a:solidFill>
                  <a:srgbClr val="000000"/>
                </a:solidFill>
                <a:latin typeface="Verdana"/>
              </a:rPr>
              <a:t>ш</a:t>
            </a:r>
            <a:r>
              <a:rPr b="0" lang="ru-RU" sz="1800" spc="-1" strike="noStrike">
                <a:solidFill>
                  <a:srgbClr val="000000"/>
                </a:solidFill>
                <a:latin typeface="Verdana"/>
              </a:rPr>
              <a:t>ью</a:t>
            </a:r>
            <a:endParaRPr b="0" lang="ru-RU" sz="1800" spc="-1" strike="noStrike">
              <a:solidFill>
                <a:srgbClr val="000000"/>
              </a:solidFill>
              <a:latin typeface="Verdana"/>
            </a:endParaRPr>
          </a:p>
        </p:txBody>
      </p:sp>
      <p:sp>
        <p:nvSpPr>
          <p:cNvPr id="52" name="PlaceHolder 5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800" spc="-1" strike="noStrike">
                <a:solidFill>
                  <a:srgbClr val="000000"/>
                </a:solidFill>
                <a:latin typeface="Verdana"/>
              </a:rPr>
              <a:t>Для правки структуры щёлкните мышью</a:t>
            </a:r>
            <a:endParaRPr b="0" lang="ru-RU" sz="2800" spc="-1" strike="noStrike">
              <a:solidFill>
                <a:srgbClr val="000000"/>
              </a:solidFill>
              <a:latin typeface="Verdana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200" spc="-1" strike="noStrike">
                <a:solidFill>
                  <a:srgbClr val="000000"/>
                </a:solidFill>
                <a:latin typeface="Verdana"/>
              </a:rPr>
              <a:t>Второй уровень структуры</a:t>
            </a:r>
            <a:endParaRPr b="0" lang="ru-RU" sz="2200" spc="-1" strike="noStrike">
              <a:solidFill>
                <a:srgbClr val="000000"/>
              </a:solidFill>
              <a:latin typeface="Verdana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900" spc="-1" strike="noStrike">
                <a:solidFill>
                  <a:srgbClr val="000000"/>
                </a:solidFill>
                <a:latin typeface="Verdana"/>
              </a:rPr>
              <a:t>Третий уровень структуры</a:t>
            </a:r>
            <a:endParaRPr b="0" lang="ru-RU" sz="1900" spc="-1" strike="noStrike">
              <a:solidFill>
                <a:srgbClr val="000000"/>
              </a:solidFill>
              <a:latin typeface="Verdana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800" spc="-1" strike="noStrike">
                <a:solidFill>
                  <a:srgbClr val="000000"/>
                </a:solidFill>
                <a:latin typeface="Verdana"/>
              </a:rPr>
              <a:t>Четвёртый уровень структуры</a:t>
            </a:r>
            <a:endParaRPr b="0" lang="ru-RU" sz="1800" spc="-1" strike="noStrike">
              <a:solidFill>
                <a:srgbClr val="000000"/>
              </a:solidFill>
              <a:latin typeface="Verdana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latin typeface="Verdana"/>
              </a:rPr>
              <a:t>Пятый уровень структуры</a:t>
            </a:r>
            <a:endParaRPr b="0" lang="ru-RU" sz="2000" spc="-1" strike="noStrike">
              <a:solidFill>
                <a:srgbClr val="000000"/>
              </a:solidFill>
              <a:latin typeface="Verdana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latin typeface="Verdana"/>
              </a:rPr>
              <a:t>Шестой уровень структуры</a:t>
            </a:r>
            <a:endParaRPr b="0" lang="ru-RU" sz="2000" spc="-1" strike="noStrike">
              <a:solidFill>
                <a:srgbClr val="000000"/>
              </a:solidFill>
              <a:latin typeface="Verdana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latin typeface="Verdana"/>
              </a:rPr>
              <a:t>Седьмой уровень структуры</a:t>
            </a:r>
            <a:endParaRPr b="0" lang="ru-RU" sz="2000" spc="-1" strike="noStrike">
              <a:solidFill>
                <a:srgbClr val="000000"/>
              </a:solidFill>
              <a:latin typeface="Verdana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slideLayout" Target="../slideLayouts/slideLayout2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2.png"/><Relationship Id="rId2" Type="http://schemas.openxmlformats.org/officeDocument/2006/relationships/slideLayout" Target="../slideLayouts/slideLayout13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3.jpeg"/><Relationship Id="rId2" Type="http://schemas.openxmlformats.org/officeDocument/2006/relationships/slideLayout" Target="../slideLayouts/slideLayout13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4.jpeg"/><Relationship Id="rId2" Type="http://schemas.openxmlformats.org/officeDocument/2006/relationships/slideLayout" Target="../slideLayouts/slideLayout13.xml"/><Relationship Id="rId3" Type="http://schemas.openxmlformats.org/officeDocument/2006/relationships/notesSlide" Target="../notesSlides/notesSlide4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hyperlink" Target="http://electricvdele.ru/wp-content/uploads/2016/03/ystrojstvo-dvigatelya-postoyannogo-toka.jpg" TargetMode="External"/><Relationship Id="rId2" Type="http://schemas.openxmlformats.org/officeDocument/2006/relationships/image" Target="../media/image5.jpeg"/><Relationship Id="rId3" Type="http://schemas.openxmlformats.org/officeDocument/2006/relationships/slideLayout" Target="../slideLayouts/slideLayout13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image" Target="../media/image6.jpeg"/><Relationship Id="rId2" Type="http://schemas.openxmlformats.org/officeDocument/2006/relationships/slideLayout" Target="../slideLayouts/slideLayout13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image" Target="../media/image7.jpeg"/><Relationship Id="rId2" Type="http://schemas.openxmlformats.org/officeDocument/2006/relationships/slideLayout" Target="../slideLayouts/slideLayout13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image" Target="../media/image8.jpeg"/><Relationship Id="rId2" Type="http://schemas.openxmlformats.org/officeDocument/2006/relationships/slideLayout" Target="../slideLayouts/slideLayout13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PlaceHolder 1"/>
          <p:cNvSpPr>
            <a:spLocks noGrp="1"/>
          </p:cNvSpPr>
          <p:nvPr>
            <p:ph type="title"/>
          </p:nvPr>
        </p:nvSpPr>
        <p:spPr>
          <a:xfrm>
            <a:off x="899640" y="0"/>
            <a:ext cx="7772040" cy="836280"/>
          </a:xfrm>
          <a:prstGeom prst="rect">
            <a:avLst/>
          </a:prstGeom>
          <a:noFill/>
          <a:ln w="0">
            <a:noFill/>
          </a:ln>
        </p:spPr>
        <p:txBody>
          <a:bodyPr lIns="45720" rIns="45720" tIns="45000" anchor="b">
            <a:normAutofit/>
          </a:bodyPr>
          <a:p>
            <a:pPr indent="0" algn="r">
              <a:lnSpc>
                <a:spcPct val="100000"/>
              </a:lnSpc>
              <a:buNone/>
            </a:pPr>
            <a:r>
              <a:rPr b="1" lang="ru-RU" sz="1600" spc="-1" strike="noStrike">
                <a:solidFill>
                  <a:srgbClr val="ff6e9f"/>
                </a:solidFill>
                <a:latin typeface="Times New Roman"/>
              </a:rPr>
              <a:t> </a:t>
            </a:r>
            <a:endParaRPr b="0" lang="ru-RU" sz="1600" spc="-1" strike="noStrike">
              <a:solidFill>
                <a:srgbClr val="000000"/>
              </a:solidFill>
              <a:latin typeface="Verdana"/>
            </a:endParaRPr>
          </a:p>
        </p:txBody>
      </p:sp>
      <p:sp>
        <p:nvSpPr>
          <p:cNvPr id="96" name="PlaceHolder 2"/>
          <p:cNvSpPr>
            <a:spLocks noGrp="1"/>
          </p:cNvSpPr>
          <p:nvPr>
            <p:ph type="subTitle"/>
          </p:nvPr>
        </p:nvSpPr>
        <p:spPr>
          <a:xfrm>
            <a:off x="0" y="-45720"/>
            <a:ext cx="45360" cy="45360"/>
          </a:xfrm>
          <a:prstGeom prst="rect">
            <a:avLst/>
          </a:prstGeom>
          <a:solidFill>
            <a:srgbClr val="ffffff"/>
          </a:solidFill>
          <a:ln w="0">
            <a:solidFill>
              <a:srgbClr val="ffffff"/>
            </a:solidFill>
          </a:ln>
        </p:spPr>
        <p:txBody>
          <a:bodyPr lIns="182880" rIns="90000" tIns="0" bIns="45000" anchor="t">
            <a:normAutofit/>
          </a:bodyPr>
          <a:p>
            <a:pPr indent="0" algn="ctr">
              <a:buNone/>
            </a:pPr>
            <a:endParaRPr b="0" lang="ru-RU" sz="3200" spc="-1" strike="noStrike">
              <a:latin typeface="Arial"/>
            </a:endParaRPr>
          </a:p>
        </p:txBody>
      </p:sp>
      <p:sp>
        <p:nvSpPr>
          <p:cNvPr id="97" name="Прямоугольник 3"/>
          <p:cNvSpPr/>
          <p:nvPr/>
        </p:nvSpPr>
        <p:spPr>
          <a:xfrm>
            <a:off x="1763640" y="1700640"/>
            <a:ext cx="6246000" cy="8197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endParaRPr b="0" lang="ru-RU" sz="16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ru-RU" sz="16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ru-RU" sz="1600" spc="-1" strike="noStrike">
                <a:solidFill>
                  <a:srgbClr val="000000"/>
                </a:solidFill>
                <a:latin typeface="Times New Roman"/>
              </a:rPr>
              <a:t> </a:t>
            </a:r>
            <a:endParaRPr b="0" lang="ru-RU" sz="1600" spc="-1" strike="noStrike">
              <a:latin typeface="Arial"/>
            </a:endParaRPr>
          </a:p>
        </p:txBody>
      </p:sp>
      <p:sp>
        <p:nvSpPr>
          <p:cNvPr id="98" name="Прямоугольник 4"/>
          <p:cNvSpPr/>
          <p:nvPr/>
        </p:nvSpPr>
        <p:spPr>
          <a:xfrm>
            <a:off x="2915640" y="2133000"/>
            <a:ext cx="3816000" cy="3330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ru-RU" sz="1600" spc="-1" strike="noStrike">
                <a:solidFill>
                  <a:srgbClr val="000000"/>
                </a:solidFill>
                <a:latin typeface="Times New Roman"/>
              </a:rPr>
              <a:t>   </a:t>
            </a:r>
            <a:endParaRPr b="0" lang="ru-RU" sz="1600" spc="-1" strike="noStrike">
              <a:latin typeface="Arial"/>
            </a:endParaRPr>
          </a:p>
        </p:txBody>
      </p:sp>
      <p:sp>
        <p:nvSpPr>
          <p:cNvPr id="99" name="Прямоугольник 5"/>
          <p:cNvSpPr/>
          <p:nvPr/>
        </p:nvSpPr>
        <p:spPr>
          <a:xfrm>
            <a:off x="1979640" y="404640"/>
            <a:ext cx="5400360" cy="4554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1" lang="ru-RU" sz="2400" spc="-1" strike="noStrike">
                <a:solidFill>
                  <a:srgbClr val="000000"/>
                </a:solidFill>
                <a:latin typeface="Times New Roman"/>
              </a:rPr>
              <a:t>«Электродвигатели»  </a:t>
            </a:r>
            <a:endParaRPr b="0" lang="ru-RU" sz="2400" spc="-1" strike="noStrike">
              <a:latin typeface="Arial"/>
            </a:endParaRPr>
          </a:p>
        </p:txBody>
      </p:sp>
      <p:sp>
        <p:nvSpPr>
          <p:cNvPr id="100" name="Прямоугольник 6"/>
          <p:cNvSpPr/>
          <p:nvPr/>
        </p:nvSpPr>
        <p:spPr>
          <a:xfrm>
            <a:off x="5796000" y="4005000"/>
            <a:ext cx="3024000" cy="3027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r">
              <a:lnSpc>
                <a:spcPct val="100000"/>
              </a:lnSpc>
            </a:pPr>
            <a:r>
              <a:rPr b="0" lang="ru-RU" sz="1400" spc="-1" strike="noStrike">
                <a:solidFill>
                  <a:srgbClr val="000000"/>
                </a:solidFill>
                <a:latin typeface="Times New Roman"/>
              </a:rPr>
              <a:t>  </a:t>
            </a:r>
            <a:endParaRPr b="0" lang="ru-RU" sz="1400" spc="-1" strike="noStrike">
              <a:latin typeface="Arial"/>
            </a:endParaRPr>
          </a:p>
        </p:txBody>
      </p:sp>
      <p:sp>
        <p:nvSpPr>
          <p:cNvPr id="101" name="Прямоугольник 8"/>
          <p:cNvSpPr/>
          <p:nvPr/>
        </p:nvSpPr>
        <p:spPr>
          <a:xfrm>
            <a:off x="4360680" y="6021360"/>
            <a:ext cx="975240" cy="5158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ru-RU" sz="1400" spc="-1" strike="noStrike">
                <a:solidFill>
                  <a:srgbClr val="000000"/>
                </a:solidFill>
                <a:latin typeface="Times New Roman"/>
              </a:rPr>
              <a:t>г.Чапаевск</a:t>
            </a:r>
            <a:endParaRPr b="0" lang="ru-RU" sz="14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ru-RU" sz="1400" spc="-1" strike="noStrike">
                <a:solidFill>
                  <a:srgbClr val="000000"/>
                </a:solidFill>
                <a:latin typeface="Times New Roman"/>
              </a:rPr>
              <a:t>2022   </a:t>
            </a:r>
            <a:endParaRPr b="0" lang="ru-RU" sz="1400" spc="-1" strike="noStrike">
              <a:latin typeface="Arial"/>
            </a:endParaRPr>
          </a:p>
        </p:txBody>
      </p:sp>
      <p:pic>
        <p:nvPicPr>
          <p:cNvPr id="102" name="Picture 3" descr="3D модель электродвигателя выполненная по размерам указанным в характеристи..."/>
          <p:cNvPicPr/>
          <p:nvPr/>
        </p:nvPicPr>
        <p:blipFill>
          <a:blip r:embed="rId1"/>
          <a:stretch/>
        </p:blipFill>
        <p:spPr>
          <a:xfrm>
            <a:off x="539640" y="3573000"/>
            <a:ext cx="3656880" cy="2903760"/>
          </a:xfrm>
          <a:prstGeom prst="rect">
            <a:avLst/>
          </a:prstGeom>
          <a:ln w="0">
            <a:noFill/>
          </a:ln>
        </p:spPr>
      </p:pic>
      <p:sp>
        <p:nvSpPr>
          <p:cNvPr id="103" name="Rectangle 4"/>
          <p:cNvSpPr/>
          <p:nvPr/>
        </p:nvSpPr>
        <p:spPr>
          <a:xfrm>
            <a:off x="5292000" y="4080240"/>
            <a:ext cx="3456000" cy="700560"/>
          </a:xfrm>
          <a:prstGeom prst="rect">
            <a:avLst/>
          </a:prstGeom>
          <a:noFill/>
          <a:ln w="9525">
            <a:noFill/>
          </a:ln>
        </p:spPr>
        <p:style>
          <a:lnRef idx="0"/>
          <a:fillRef idx="0"/>
          <a:effectRef idx="0"/>
          <a:fontRef idx="minor"/>
        </p:style>
        <p:txBody>
          <a:bodyPr numCol="1" spcCol="0" anchor="ctr">
            <a:spAutoFit/>
          </a:bodyPr>
          <a:p>
            <a:pPr algn="r">
              <a:lnSpc>
                <a:spcPct val="100000"/>
              </a:lnSpc>
              <a:tabLst>
                <a:tab algn="l" pos="0"/>
              </a:tabLst>
            </a:pPr>
            <a:r>
              <a:rPr b="0" lang="ru-RU" sz="2000" spc="-1" strike="noStrike">
                <a:solidFill>
                  <a:srgbClr val="000000"/>
                </a:solidFill>
                <a:latin typeface="Times New Roman"/>
                <a:ea typeface="Calibri"/>
              </a:rPr>
              <a:t>Выполнил: ученик 9а класса </a:t>
            </a:r>
            <a:endParaRPr b="0" lang="ru-RU" sz="2000" spc="-1" strike="noStrike">
              <a:latin typeface="Arial"/>
            </a:endParaRPr>
          </a:p>
          <a:p>
            <a:pPr algn="r">
              <a:lnSpc>
                <a:spcPct val="100000"/>
              </a:lnSpc>
              <a:tabLst>
                <a:tab algn="l" pos="0"/>
              </a:tabLst>
            </a:pPr>
            <a:r>
              <a:rPr b="0" lang="ru-RU" sz="2000" spc="-1" strike="noStrike">
                <a:solidFill>
                  <a:srgbClr val="000000"/>
                </a:solidFill>
                <a:latin typeface="Times New Roman"/>
                <a:ea typeface="Calibri"/>
              </a:rPr>
              <a:t>Мирзоян  Роман  Вадимович</a:t>
            </a:r>
            <a:endParaRPr b="0" lang="ru-RU" sz="2000" spc="-1" strike="noStrike">
              <a:latin typeface="Arial"/>
            </a:endParaRPr>
          </a:p>
        </p:txBody>
      </p:sp>
      <p:sp>
        <p:nvSpPr>
          <p:cNvPr id="104" name="Rectangle 5"/>
          <p:cNvSpPr/>
          <p:nvPr/>
        </p:nvSpPr>
        <p:spPr>
          <a:xfrm>
            <a:off x="4068000" y="4872240"/>
            <a:ext cx="4715640" cy="700560"/>
          </a:xfrm>
          <a:prstGeom prst="rect">
            <a:avLst/>
          </a:prstGeom>
          <a:noFill/>
          <a:ln w="9525">
            <a:noFill/>
          </a:ln>
        </p:spPr>
        <p:style>
          <a:lnRef idx="0"/>
          <a:fillRef idx="0"/>
          <a:effectRef idx="0"/>
          <a:fontRef idx="minor"/>
        </p:style>
        <p:txBody>
          <a:bodyPr numCol="1" spcCol="0" anchor="ctr">
            <a:spAutoFit/>
          </a:bodyPr>
          <a:p>
            <a:pPr algn="r">
              <a:lnSpc>
                <a:spcPct val="100000"/>
              </a:lnSpc>
              <a:tabLst>
                <a:tab algn="l" pos="0"/>
              </a:tabLst>
            </a:pPr>
            <a:r>
              <a:rPr b="0" lang="ru-RU" sz="2000" spc="-1" strike="noStrike">
                <a:solidFill>
                  <a:srgbClr val="000000"/>
                </a:solidFill>
                <a:latin typeface="Times New Roman"/>
                <a:ea typeface="Calibri"/>
              </a:rPr>
              <a:t>Руководитель: учитель физики </a:t>
            </a:r>
            <a:endParaRPr b="0" lang="ru-RU" sz="2000" spc="-1" strike="noStrike">
              <a:latin typeface="Arial"/>
            </a:endParaRPr>
          </a:p>
          <a:p>
            <a:pPr algn="r">
              <a:lnSpc>
                <a:spcPct val="100000"/>
              </a:lnSpc>
              <a:tabLst>
                <a:tab algn="l" pos="0"/>
              </a:tabLst>
            </a:pPr>
            <a:r>
              <a:rPr b="0" lang="ru-RU" sz="2000" spc="-1" strike="noStrike">
                <a:solidFill>
                  <a:srgbClr val="000000"/>
                </a:solidFill>
                <a:latin typeface="Times New Roman"/>
                <a:ea typeface="Calibri"/>
              </a:rPr>
              <a:t>Алёша Валентин Анатольевич </a:t>
            </a:r>
            <a:endParaRPr b="0" lang="ru-RU" sz="2000" spc="-1" strike="noStrike">
              <a:latin typeface="Arial"/>
            </a:endParaRPr>
          </a:p>
        </p:txBody>
      </p:sp>
      <p:sp>
        <p:nvSpPr>
          <p:cNvPr id="105" name="Прямоугольник 13"/>
          <p:cNvSpPr/>
          <p:nvPr/>
        </p:nvSpPr>
        <p:spPr>
          <a:xfrm>
            <a:off x="467640" y="980640"/>
            <a:ext cx="8208720" cy="11869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1" lang="ru-RU" sz="2400" spc="-1" strike="noStrike">
                <a:solidFill>
                  <a:srgbClr val="000000"/>
                </a:solidFill>
                <a:latin typeface="Times New Roman"/>
              </a:rPr>
              <a:t>Электродвигатель</a:t>
            </a:r>
            <a:r>
              <a:rPr b="0" lang="ru-RU" sz="2400" spc="-1" strike="noStrike">
                <a:solidFill>
                  <a:srgbClr val="000000"/>
                </a:solidFill>
                <a:latin typeface="Times New Roman"/>
              </a:rPr>
              <a:t> – это  устройство для эффективного преобразования электрической энергии в механическую энергию</a:t>
            </a:r>
            <a:r>
              <a:rPr b="0" lang="ru-RU" sz="2000" spc="-1" strike="noStrike">
                <a:solidFill>
                  <a:srgbClr val="000000"/>
                </a:solidFill>
                <a:latin typeface="Times New Roman"/>
              </a:rPr>
              <a:t>.</a:t>
            </a:r>
            <a:endParaRPr b="0" lang="ru-RU" sz="2000" spc="-1" strike="noStrike">
              <a:latin typeface="Arial"/>
            </a:endParaRPr>
          </a:p>
        </p:txBody>
      </p:sp>
    </p:spTree>
  </p:cSld>
  <p:transition>
    <p:fade/>
  </p:transition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Прямоугольник 1"/>
          <p:cNvSpPr/>
          <p:nvPr/>
        </p:nvSpPr>
        <p:spPr>
          <a:xfrm>
            <a:off x="755640" y="476640"/>
            <a:ext cx="8136720" cy="7902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ru-RU" sz="3200" spc="-1" strike="noStrike">
                <a:solidFill>
                  <a:srgbClr val="000000"/>
                </a:solidFill>
                <a:latin typeface="Times New Roman"/>
              </a:rPr>
              <a:t>История электродвигателя</a:t>
            </a:r>
            <a:endParaRPr b="0" lang="ru-RU" sz="32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ru-RU" sz="1400" spc="-1" strike="noStrike">
              <a:latin typeface="Arial"/>
            </a:endParaRPr>
          </a:p>
        </p:txBody>
      </p:sp>
      <p:sp>
        <p:nvSpPr>
          <p:cNvPr id="107" name="Rectangle 1"/>
          <p:cNvSpPr/>
          <p:nvPr/>
        </p:nvSpPr>
        <p:spPr>
          <a:xfrm>
            <a:off x="179640" y="2339280"/>
            <a:ext cx="8352720" cy="522720"/>
          </a:xfrm>
          <a:prstGeom prst="rect">
            <a:avLst/>
          </a:prstGeom>
          <a:noFill/>
          <a:ln w="9525">
            <a:noFill/>
          </a:ln>
        </p:spPr>
        <p:style>
          <a:lnRef idx="0"/>
          <a:fillRef idx="0"/>
          <a:effectRef idx="0"/>
          <a:fontRef idx="minor"/>
        </p:style>
        <p:txBody>
          <a:bodyPr numCol="1" spcCol="0" anchor="ctr">
            <a:spAutoFit/>
          </a:bodyPr>
          <a:p>
            <a:pPr algn="just">
              <a:lnSpc>
                <a:spcPct val="100000"/>
              </a:lnSpc>
              <a:tabLst>
                <a:tab algn="l" pos="0"/>
              </a:tabLst>
            </a:pPr>
            <a:endParaRPr b="0" lang="ru-RU" sz="1000" spc="-1" strike="noStrike">
              <a:latin typeface="Arial"/>
            </a:endParaRPr>
          </a:p>
          <a:p>
            <a:pPr algn="just">
              <a:lnSpc>
                <a:spcPct val="100000"/>
              </a:lnSpc>
              <a:tabLst>
                <a:tab algn="l" pos="0"/>
              </a:tabLst>
            </a:pPr>
            <a:endParaRPr b="0" lang="ru-RU" sz="1800" spc="-1" strike="noStrike">
              <a:latin typeface="Arial"/>
            </a:endParaRPr>
          </a:p>
        </p:txBody>
      </p:sp>
      <p:pic>
        <p:nvPicPr>
          <p:cNvPr id="108" name="Picture 3" descr="https://www.rustelecom-museum.ru/upload/medialibrary/0da/0dacaaed2b7fafc7b73b63141cbb9a2b.png"/>
          <p:cNvPicPr/>
          <p:nvPr/>
        </p:nvPicPr>
        <p:blipFill>
          <a:blip r:embed="rId1"/>
          <a:stretch/>
        </p:blipFill>
        <p:spPr>
          <a:xfrm>
            <a:off x="1547640" y="1412640"/>
            <a:ext cx="6408360" cy="3567600"/>
          </a:xfrm>
          <a:prstGeom prst="rect">
            <a:avLst/>
          </a:prstGeom>
          <a:ln w="0">
            <a:noFill/>
          </a:ln>
        </p:spPr>
      </p:pic>
      <p:sp>
        <p:nvSpPr>
          <p:cNvPr id="109" name="Прямоугольник 7"/>
          <p:cNvSpPr/>
          <p:nvPr/>
        </p:nvSpPr>
        <p:spPr>
          <a:xfrm>
            <a:off x="2988000" y="5013000"/>
            <a:ext cx="3744000" cy="394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1" lang="ru-RU" sz="2000" spc="-1" strike="noStrike">
                <a:solidFill>
                  <a:srgbClr val="000000"/>
                </a:solidFill>
                <a:latin typeface="Times New Roman"/>
              </a:rPr>
              <a:t>Электродвигатель  С. Якоби </a:t>
            </a:r>
            <a:endParaRPr b="0" lang="ru-RU" sz="2000" spc="-1" strike="noStrike">
              <a:latin typeface="Arial"/>
            </a:endParaRPr>
          </a:p>
        </p:txBody>
      </p:sp>
    </p:spTree>
  </p:cSld>
  <p:transition>
    <p:fade thruBlk="true"/>
  </p:transition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Прямоугольник 5"/>
          <p:cNvSpPr/>
          <p:nvPr/>
        </p:nvSpPr>
        <p:spPr>
          <a:xfrm>
            <a:off x="539640" y="548640"/>
            <a:ext cx="8280720" cy="5227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endParaRPr b="0" lang="ru-RU" sz="1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ru-RU" sz="1400" spc="-1" strike="noStrike">
              <a:latin typeface="Arial"/>
            </a:endParaRPr>
          </a:p>
        </p:txBody>
      </p:sp>
      <p:pic>
        <p:nvPicPr>
          <p:cNvPr id="111" name="Рисунок 6" descr="Электродвигатель Пэйджа"/>
          <p:cNvPicPr/>
          <p:nvPr/>
        </p:nvPicPr>
        <p:blipFill>
          <a:blip r:embed="rId1"/>
          <a:stretch/>
        </p:blipFill>
        <p:spPr>
          <a:xfrm>
            <a:off x="1619640" y="1340640"/>
            <a:ext cx="6264360" cy="3456000"/>
          </a:xfrm>
          <a:prstGeom prst="rect">
            <a:avLst/>
          </a:prstGeom>
          <a:ln w="0">
            <a:noFill/>
          </a:ln>
        </p:spPr>
      </p:pic>
      <p:sp>
        <p:nvSpPr>
          <p:cNvPr id="112" name="Прямоугольник 7"/>
          <p:cNvSpPr/>
          <p:nvPr/>
        </p:nvSpPr>
        <p:spPr>
          <a:xfrm>
            <a:off x="2988000" y="4797000"/>
            <a:ext cx="4032000" cy="394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1" lang="ru-RU" sz="2000" spc="-1" strike="noStrike">
                <a:solidFill>
                  <a:srgbClr val="000000"/>
                </a:solidFill>
                <a:latin typeface="Times New Roman"/>
              </a:rPr>
              <a:t>Электродвигатель  У. Пэйджа </a:t>
            </a:r>
            <a:endParaRPr b="0" lang="ru-RU" sz="2000" spc="-1" strike="noStrike">
              <a:latin typeface="Arial"/>
            </a:endParaRPr>
          </a:p>
        </p:txBody>
      </p:sp>
    </p:spTree>
  </p:cSld>
  <p:transition>
    <p:fade thruBlk="true"/>
  </p:transition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Rectangle 2"/>
          <p:cNvSpPr/>
          <p:nvPr/>
        </p:nvSpPr>
        <p:spPr>
          <a:xfrm>
            <a:off x="251640" y="1373400"/>
            <a:ext cx="8208720" cy="578160"/>
          </a:xfrm>
          <a:prstGeom prst="rect">
            <a:avLst/>
          </a:prstGeom>
          <a:noFill/>
          <a:ln w="9525">
            <a:noFill/>
          </a:ln>
        </p:spPr>
        <p:style>
          <a:lnRef idx="0"/>
          <a:fillRef idx="0"/>
          <a:effectRef idx="0"/>
          <a:fontRef idx="minor"/>
        </p:style>
        <p:txBody>
          <a:bodyPr numCol="1" spcCol="0" anchor="ctr">
            <a:spAutoFit/>
          </a:bodyPr>
          <a:p>
            <a:pPr algn="just">
              <a:lnSpc>
                <a:spcPct val="100000"/>
              </a:lnSpc>
            </a:pPr>
            <a:r>
              <a:rPr b="0" lang="ru-RU" sz="1400" spc="-1" strike="noStrike">
                <a:solidFill>
                  <a:srgbClr val="000000"/>
                </a:solidFill>
                <a:latin typeface="Times New Roman"/>
              </a:rPr>
              <a:t> </a:t>
            </a:r>
            <a:endParaRPr b="0" lang="ru-RU" sz="1400" spc="-1" strike="noStrike">
              <a:latin typeface="Arial"/>
            </a:endParaRPr>
          </a:p>
          <a:p>
            <a:pPr algn="just">
              <a:lnSpc>
                <a:spcPct val="100000"/>
              </a:lnSpc>
              <a:tabLst>
                <a:tab algn="l" pos="0"/>
              </a:tabLst>
            </a:pPr>
            <a:endParaRPr b="0" lang="ru-RU" sz="1800" spc="-1" strike="noStrike">
              <a:latin typeface="Arial"/>
            </a:endParaRPr>
          </a:p>
        </p:txBody>
      </p:sp>
      <p:sp>
        <p:nvSpPr>
          <p:cNvPr id="114" name="Прямоугольник 5"/>
          <p:cNvSpPr/>
          <p:nvPr/>
        </p:nvSpPr>
        <p:spPr>
          <a:xfrm>
            <a:off x="2699640" y="5229360"/>
            <a:ext cx="4392000" cy="394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ru-RU" sz="1800" spc="-1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1" lang="ru-RU" sz="2000" spc="-1" strike="noStrike">
                <a:solidFill>
                  <a:srgbClr val="000000"/>
                </a:solidFill>
                <a:latin typeface="Times New Roman"/>
              </a:rPr>
              <a:t>Электродвигатель А. Пачинотти </a:t>
            </a:r>
            <a:endParaRPr b="0" lang="ru-RU" sz="2000" spc="-1" strike="noStrike">
              <a:latin typeface="Arial"/>
            </a:endParaRPr>
          </a:p>
        </p:txBody>
      </p:sp>
      <p:pic>
        <p:nvPicPr>
          <p:cNvPr id="115" name="Picture 4" descr="https://ds05.infourok.ru/uploads/ex/0012/000ea611-02bd8d35/hello_html_34c64855.jpg"/>
          <p:cNvPicPr/>
          <p:nvPr/>
        </p:nvPicPr>
        <p:blipFill>
          <a:blip r:embed="rId1"/>
          <a:stretch/>
        </p:blipFill>
        <p:spPr>
          <a:xfrm>
            <a:off x="2339640" y="1556640"/>
            <a:ext cx="4680000" cy="3750840"/>
          </a:xfrm>
          <a:prstGeom prst="rect">
            <a:avLst/>
          </a:prstGeom>
          <a:ln w="0">
            <a:noFill/>
          </a:ln>
        </p:spPr>
      </p:pic>
    </p:spTree>
  </p:cSld>
  <p:transition>
    <p:fade thruBlk="true"/>
  </p:transition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Прямоугольник 1"/>
          <p:cNvSpPr/>
          <p:nvPr/>
        </p:nvSpPr>
        <p:spPr>
          <a:xfrm>
            <a:off x="395640" y="476640"/>
            <a:ext cx="849672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ru-RU" sz="3200" spc="-1" strike="noStrike">
                <a:solidFill>
                  <a:srgbClr val="000000"/>
                </a:solidFill>
                <a:latin typeface="Times New Roman"/>
              </a:rPr>
              <a:t>Устройство электродвигателя  </a:t>
            </a:r>
            <a:endParaRPr b="0" lang="ru-RU" sz="3200" spc="-1" strike="noStrike">
              <a:latin typeface="Arial"/>
            </a:endParaRPr>
          </a:p>
        </p:txBody>
      </p:sp>
      <p:pic>
        <p:nvPicPr>
          <p:cNvPr id="117" name="Рисунок 2" descr="Устройство двигателя постоянного тока">
            <a:hlinkClick r:id="rId1"/>
          </p:cNvPr>
          <p:cNvPicPr/>
          <p:nvPr/>
        </p:nvPicPr>
        <p:blipFill>
          <a:blip r:embed="rId2"/>
          <a:stretch/>
        </p:blipFill>
        <p:spPr>
          <a:xfrm>
            <a:off x="755640" y="1124640"/>
            <a:ext cx="7704360" cy="468000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8" name="Рисунок 1" descr="Структура двигателя постоянного тока"/>
          <p:cNvPicPr/>
          <p:nvPr/>
        </p:nvPicPr>
        <p:blipFill>
          <a:blip r:embed="rId1"/>
          <a:stretch/>
        </p:blipFill>
        <p:spPr>
          <a:xfrm>
            <a:off x="900000" y="836640"/>
            <a:ext cx="7200000" cy="495972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9" name="Picture 2" descr="C:\Users\Admin\Desktop\Школьное\008.jpg"/>
          <p:cNvPicPr/>
          <p:nvPr/>
        </p:nvPicPr>
        <p:blipFill>
          <a:blip r:embed="rId1"/>
          <a:stretch/>
        </p:blipFill>
        <p:spPr>
          <a:xfrm>
            <a:off x="0" y="0"/>
            <a:ext cx="9143640" cy="685764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0" name="Picture 5" descr="C:\Users\Admin\Desktop\Школьное\006.jpg"/>
          <p:cNvPicPr/>
          <p:nvPr/>
        </p:nvPicPr>
        <p:blipFill>
          <a:blip r:embed="rId1"/>
          <a:stretch/>
        </p:blipFill>
        <p:spPr>
          <a:xfrm>
            <a:off x="0" y="0"/>
            <a:ext cx="9143640" cy="685764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Rectangle 1"/>
          <p:cNvSpPr/>
          <p:nvPr/>
        </p:nvSpPr>
        <p:spPr>
          <a:xfrm>
            <a:off x="1979640" y="2424600"/>
            <a:ext cx="5832360" cy="700200"/>
          </a:xfrm>
          <a:prstGeom prst="rect">
            <a:avLst/>
          </a:prstGeom>
          <a:noFill/>
          <a:ln w="9525">
            <a:noFill/>
          </a:ln>
        </p:spPr>
        <p:style>
          <a:lnRef idx="0"/>
          <a:fillRef idx="0"/>
          <a:effectRef idx="0"/>
          <a:fontRef idx="minor"/>
        </p:style>
        <p:txBody>
          <a:bodyPr numCol="1" spcCol="0" anchor="ctr"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i="1" lang="ru-RU" sz="4000" spc="-1" strike="noStrike">
                <a:solidFill>
                  <a:srgbClr val="000000"/>
                </a:solidFill>
                <a:latin typeface="Times New Roman"/>
              </a:rPr>
              <a:t>Спасибо за просмотр</a:t>
            </a:r>
            <a:endParaRPr b="0" lang="ru-RU" sz="40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Аспект">
  <a:themeElements>
    <a:clrScheme name="Яркая">
      <a:dk1>
        <a:srgbClr val="000000"/>
      </a:dk1>
      <a:lt1>
        <a:srgbClr val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Аспект">
  <a:themeElements>
    <a:clrScheme name="Яркая">
      <a:dk1>
        <a:srgbClr val="000000"/>
      </a:dk1>
      <a:lt1>
        <a:srgbClr val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695</TotalTime>
  <Application>LibreOffice/7.4.1.2$Linux_X86_64 LibreOffice_project/3c58a8f3a960df8bc8fd77b461821e42c061c5f0</Application>
  <AppVersion>15.0000</AppVersion>
  <Words>59</Words>
  <Paragraphs>22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2021-12-07T16:07:04Z</dcterms:created>
  <dc:creator>Admin</dc:creator>
  <dc:description/>
  <dc:language>ru-RU</dc:language>
  <cp:lastModifiedBy/>
  <dcterms:modified xsi:type="dcterms:W3CDTF">2022-11-19T14:36:09Z</dcterms:modified>
  <cp:revision>75</cp:revision>
  <dc:subject/>
  <dc:title>Титульный лист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otes">
    <vt:i4>1</vt:i4>
  </property>
  <property fmtid="{D5CDD505-2E9C-101B-9397-08002B2CF9AE}" pid="3" name="PresentationFormat">
    <vt:lpwstr>Экран (4:3)</vt:lpwstr>
  </property>
  <property fmtid="{D5CDD505-2E9C-101B-9397-08002B2CF9AE}" pid="4" name="Slides">
    <vt:i4>9</vt:i4>
  </property>
</Properties>
</file>