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57800" y="152400"/>
            <a:ext cx="3886200" cy="917575"/>
          </a:xfrm>
        </p:spPr>
        <p:txBody>
          <a:bodyPr>
            <a:normAutofit/>
          </a:bodyPr>
          <a:lstStyle/>
          <a:p>
            <a:r>
              <a:rPr lang="en-US" dirty="0" smtClean="0"/>
              <a:t>Unit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828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6" name="Picture 4" descr="Картинки по запросу what's th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067" y="1600200"/>
            <a:ext cx="8060266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5800" y="609600"/>
            <a:ext cx="381000" cy="8080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0" y="5943600"/>
            <a:ext cx="304800" cy="18256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852317" cy="5907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-1447800"/>
            <a:ext cx="7696200" cy="8772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pronoun printouts this that these those | ... exersise to use the demonstrative pronouns : THIS, THAT, THESE, TH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-1219200"/>
            <a:ext cx="7848600" cy="9141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This, that, these, th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4127" y="-3886200"/>
            <a:ext cx="10134600" cy="1242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Unit 2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</dc:title>
  <dc:creator>Natalia Shelevaya</dc:creator>
  <cp:lastModifiedBy>Пользователь Windows</cp:lastModifiedBy>
  <cp:revision>10</cp:revision>
  <dcterms:created xsi:type="dcterms:W3CDTF">2017-10-16T18:36:20Z</dcterms:created>
  <dcterms:modified xsi:type="dcterms:W3CDTF">2022-11-19T08:34:03Z</dcterms:modified>
</cp:coreProperties>
</file>