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F3BDA-A6BC-4888-868F-5C8054332E48}" type="datetimeFigureOut">
              <a:rPr lang="ru-RU" smtClean="0"/>
              <a:t>23.03.2022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2B082-735A-435D-9FE1-920D1EA927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0565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F3BDA-A6BC-4888-868F-5C8054332E48}" type="datetimeFigureOut">
              <a:rPr lang="ru-RU" smtClean="0"/>
              <a:t>23.03.2022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2B082-735A-435D-9FE1-920D1EA927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88275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F3BDA-A6BC-4888-868F-5C8054332E48}" type="datetimeFigureOut">
              <a:rPr lang="ru-RU" smtClean="0"/>
              <a:t>23.03.2022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2B082-735A-435D-9FE1-920D1EA927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62065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F3BDA-A6BC-4888-868F-5C8054332E48}" type="datetimeFigureOut">
              <a:rPr lang="ru-RU" smtClean="0"/>
              <a:t>23.03.2022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2B082-735A-435D-9FE1-920D1EA927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2768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F3BDA-A6BC-4888-868F-5C8054332E48}" type="datetimeFigureOut">
              <a:rPr lang="ru-RU" smtClean="0"/>
              <a:t>23.03.2022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2B082-735A-435D-9FE1-920D1EA927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7783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F3BDA-A6BC-4888-868F-5C8054332E48}" type="datetimeFigureOut">
              <a:rPr lang="ru-RU" smtClean="0"/>
              <a:t>23.03.2022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2B082-735A-435D-9FE1-920D1EA927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2314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F3BDA-A6BC-4888-868F-5C8054332E48}" type="datetimeFigureOut">
              <a:rPr lang="ru-RU" smtClean="0"/>
              <a:t>23.03.2022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2B082-735A-435D-9FE1-920D1EA927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06278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F3BDA-A6BC-4888-868F-5C8054332E48}" type="datetimeFigureOut">
              <a:rPr lang="ru-RU" smtClean="0"/>
              <a:t>23.03.2022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2B082-735A-435D-9FE1-920D1EA927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0148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F3BDA-A6BC-4888-868F-5C8054332E48}" type="datetimeFigureOut">
              <a:rPr lang="ru-RU" smtClean="0"/>
              <a:t>23.03.2022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2B082-735A-435D-9FE1-920D1EA927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64885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F3BDA-A6BC-4888-868F-5C8054332E48}" type="datetimeFigureOut">
              <a:rPr lang="ru-RU" smtClean="0"/>
              <a:t>23.03.2022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2B082-735A-435D-9FE1-920D1EA927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2364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F3BDA-A6BC-4888-868F-5C8054332E48}" type="datetimeFigureOut">
              <a:rPr lang="ru-RU" smtClean="0"/>
              <a:t>23.03.2022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2B082-735A-435D-9FE1-920D1EA927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7445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otGrid">
          <a:fgClr>
            <a:schemeClr val="bg1">
              <a:lumMod val="7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1F3BDA-A6BC-4888-868F-5C8054332E48}" type="datetimeFigureOut">
              <a:rPr lang="ru-RU" smtClean="0"/>
              <a:t>23.03.2022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32B082-735A-435D-9FE1-920D1EA927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6834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9000">
              <a:schemeClr val="bg2">
                <a:tint val="90000"/>
                <a:satMod val="92000"/>
                <a:lumMod val="120000"/>
              </a:schemeClr>
            </a:gs>
            <a:gs pos="9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 flipH="1">
            <a:off x="928687" y="2399879"/>
            <a:ext cx="1033462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</a:rPr>
              <a:t>Адаптация к детскому саду </a:t>
            </a:r>
            <a:br>
              <a:rPr lang="ru-RU" sz="4000" b="1" dirty="0" smtClean="0">
                <a:solidFill>
                  <a:srgbClr val="0070C0"/>
                </a:solidFill>
              </a:rPr>
            </a:br>
            <a:r>
              <a:rPr lang="ru-RU" sz="4000" b="1" dirty="0" smtClean="0">
                <a:solidFill>
                  <a:srgbClr val="0070C0"/>
                </a:solidFill>
              </a:rPr>
              <a:t>детей младшего дошкольного возраста</a:t>
            </a:r>
            <a:br>
              <a:rPr lang="ru-RU" sz="4000" b="1" dirty="0" smtClean="0">
                <a:solidFill>
                  <a:srgbClr val="0070C0"/>
                </a:solidFill>
              </a:rPr>
            </a:br>
            <a:r>
              <a:rPr lang="ru-RU" sz="4000" b="1" dirty="0" smtClean="0">
                <a:solidFill>
                  <a:srgbClr val="0070C0"/>
                </a:solidFill>
              </a:rPr>
              <a:t>(3-4 года) проблемы</a:t>
            </a:r>
            <a:endParaRPr lang="ru-RU" sz="40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75582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687" y="852487"/>
            <a:ext cx="10334625" cy="515302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flipH="1">
            <a:off x="928687" y="483155"/>
            <a:ext cx="103346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Возрастные особенности детей 3-4 лет</a:t>
            </a:r>
            <a:endParaRPr lang="ru-RU" sz="32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74714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811" y="1200150"/>
            <a:ext cx="10620375" cy="26479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flipH="1">
            <a:off x="928687" y="483155"/>
            <a:ext cx="103346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Возрастные особенности детей 3-4 лет</a:t>
            </a:r>
            <a:endParaRPr lang="ru-RU" sz="32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18960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236" y="957262"/>
            <a:ext cx="9915525" cy="580072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flipH="1">
            <a:off x="928686" y="289724"/>
            <a:ext cx="103346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0070C0"/>
                </a:solidFill>
              </a:rPr>
              <a:t>Необходимые навыки для посещения детского сада</a:t>
            </a:r>
            <a:endParaRPr lang="ru-RU" sz="32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78573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687" y="1236052"/>
            <a:ext cx="10429875" cy="26098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 flipH="1">
            <a:off x="928687" y="483155"/>
            <a:ext cx="103346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Адаптация ребенка в детском саду зависит от:</a:t>
            </a:r>
            <a:endParaRPr lang="ru-RU" sz="32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25352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49" y="1226166"/>
            <a:ext cx="10934700" cy="44196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flipH="1">
            <a:off x="928687" y="483155"/>
            <a:ext cx="103346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Признаки стрессового состояния ребенка:</a:t>
            </a:r>
            <a:endParaRPr lang="ru-RU" sz="32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64450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424" y="1266458"/>
            <a:ext cx="10725150" cy="307657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flipH="1">
            <a:off x="928687" y="483155"/>
            <a:ext cx="103346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Признаки стрессового состояния ребенка:</a:t>
            </a:r>
            <a:endParaRPr lang="ru-RU" sz="32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12425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19</TotalTime>
  <Words>38</Words>
  <Application>Microsoft Office PowerPoint</Application>
  <PresentationFormat>Широкоэкранный</PresentationFormat>
  <Paragraphs>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</dc:creator>
  <cp:lastModifiedBy>Анна</cp:lastModifiedBy>
  <cp:revision>3</cp:revision>
  <dcterms:created xsi:type="dcterms:W3CDTF">2022-03-23T15:19:47Z</dcterms:created>
  <dcterms:modified xsi:type="dcterms:W3CDTF">2022-03-23T15:45:47Z</dcterms:modified>
</cp:coreProperties>
</file>