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 varScale="1">
        <p:scale>
          <a:sx n="108" d="100"/>
          <a:sy n="108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1%88%D0%B5%D0%BD%D0%B8%D1%86%D0%B0_%D0%B4%D0%B2%D1%83%D0%B7%D0%B5%D1%80%D0%BD%D1%8F%D0%BD%D0%BA%D0%B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357166"/>
            <a:ext cx="6211274" cy="78308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385 лет город ЕФРЕМОВ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000636"/>
            <a:ext cx="5786478" cy="53817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Анковский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пирог» семьи Толстова Л.Н.</a:t>
            </a:r>
          </a:p>
        </p:txBody>
      </p:sp>
      <p:pic>
        <p:nvPicPr>
          <p:cNvPr id="4" name="Рисунок 3" descr="C:\Users\User\Desktop\пирог диплом\День города 10.09.22 г\титульник пирог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142984"/>
            <a:ext cx="5940425" cy="373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00496" y="5500702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фестиваля: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Парахина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Д.В., Самарина Е. Н.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Родители: Юрикова О.И.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0910_183717_1_edit_21048294773663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357166"/>
            <a:ext cx="2857520" cy="3228161"/>
          </a:xfrm>
        </p:spPr>
      </p:pic>
      <p:pic>
        <p:nvPicPr>
          <p:cNvPr id="5" name="Рисунок 4" descr="IMG_20220910_183730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57166"/>
            <a:ext cx="4500594" cy="3214710"/>
          </a:xfrm>
          <a:prstGeom prst="rect">
            <a:avLst/>
          </a:prstGeom>
        </p:spPr>
      </p:pic>
      <p:pic>
        <p:nvPicPr>
          <p:cNvPr id="6" name="Рисунок 5" descr="IMG_20220910_17160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4095747" cy="3071810"/>
          </a:xfrm>
          <a:prstGeom prst="rect">
            <a:avLst/>
          </a:prstGeom>
        </p:spPr>
      </p:pic>
      <p:pic>
        <p:nvPicPr>
          <p:cNvPr id="7" name="Рисунок 6" descr="IMG_20220910_17155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562" y="3786190"/>
            <a:ext cx="4576813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0910_17130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928670"/>
            <a:ext cx="7543808" cy="5657856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5861886" cy="654032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85727"/>
            <a:ext cx="3857652" cy="545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14289"/>
            <a:ext cx="3579478" cy="505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5" y="1"/>
            <a:ext cx="4857784" cy="673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пирог диплом\Парахина Пирог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0"/>
            <a:ext cx="535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7498080" cy="522922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истории происхождения пирога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слова пирог неоднозначное происхождение. Некоторые исследователи связывают его с древнерусским словом 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пыро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 означает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2"/>
              </a:rPr>
              <a:t>полба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или, позже —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пшеница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Однако другие ученые указывают на очевидное сходство слова пирог и слова пир. И правда — пироги были обязательным блюдом на пиру, так что эта версия тоже заслуживает доверия.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На Руси издревле пекли пироги — на праздники, на свадьбу, на рождение и даже на похороны. Без их запаха невозможно было представить дом, а умение хозяйки печь вкусные пироги особенно ценилось.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Пироги пеклись с самыми разнообразными начинками и различались в зависимости от повода, по которому готовилась выпечка. Некоторые рецепты сегодня нам могут показаться странными. Например, пироги с кашей вряд ли готовят современные хозяйки. Но некоторые рецепты не потеряли актуальности и сегодня. Расскажем вам о том, как  появился на Руси,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Анковский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пирог и поделимся  рецептом пирога.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862018" cy="439718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Семья Толстого Л.Н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Название пирога связано с именем доктора медицинских наук, домашнего врача семьи Берс Николая Богдановича Анке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Он передал рецепт пирога тёще Толстого Любови Александровне Берс, а та - дочери. Софья Андреевна научила готовить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анковский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пирог повара Николая. С тех пор ни одно торжество в семье Толстых не обходилось без этого пирога.</a:t>
            </a:r>
          </a:p>
          <a:p>
            <a:endParaRPr lang="ru-RU" dirty="0"/>
          </a:p>
        </p:txBody>
      </p:sp>
      <p:pic>
        <p:nvPicPr>
          <p:cNvPr id="4" name="Рисунок 3" descr="https://i.pinimg.com/originals/63/8c/fe/638cfe0057d812fe6b87ab63c810a2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643182"/>
            <a:ext cx="7685121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5861886" cy="654032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«</a:t>
            </a:r>
            <a:r>
              <a:rPr lang="ru-RU" sz="3600" dirty="0" err="1"/>
              <a:t>Анковский</a:t>
            </a:r>
            <a:r>
              <a:rPr lang="ru-RU" sz="3600" dirty="0"/>
              <a:t> пирог»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857232"/>
            <a:ext cx="5429288" cy="600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Наш пирог на загляденье,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Вам гостям на удивленье,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Приготовили для вас ,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Мы пирог отменный, цвета солнца он у нас,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Такой вот необыкновенный. 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 нам рецепт пришёл из далека, 19 века.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 мы девчонки не простые, мы девчонки мастеровые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Приукрасили пирог…..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  Лев Толстой его едал, Всех ребяток угощал.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Софья Андреевна его жена уж рукодельница была,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Тот рецепт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Акковского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пирога, она узнала от доктора врача Анке.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честь его пирог назвали, и друзей всех угощали.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Говорят, что тот пирог Удачу, счастья в дом несет.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Угощайтесь пирогом….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6" name="Рисунок 5" descr="IMG_20220910_1727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142984"/>
            <a:ext cx="3409761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57166"/>
            <a:ext cx="3565020" cy="71435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Рецепт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447800"/>
            <a:ext cx="4143372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Анковский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пирог»(лимонник) Ингредиенты: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Молоко -200мл.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Вода -100мл.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Сахар -4 стол. ложки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Яйца-2 шт.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Сливочное масло 50 гр. Растительное масло - 2 стол. ложки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Дрожжи – 11гр.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Мука - 4 стакана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Ванилин -1 пачка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Лимоны- 3 шт.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Соль-3 гр.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Лимонный джем</a:t>
            </a:r>
          </a:p>
          <a:p>
            <a:endParaRPr lang="ru-RU" dirty="0"/>
          </a:p>
        </p:txBody>
      </p:sp>
      <p:pic>
        <p:nvPicPr>
          <p:cNvPr id="4" name="Рисунок 3" descr="IMG-20221014-WA00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714356"/>
            <a:ext cx="4179123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20920-WA000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100" y="1071546"/>
            <a:ext cx="3226080" cy="508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0910_183642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658" y="0"/>
            <a:ext cx="5079342" cy="3576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20910_17524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286124"/>
            <a:ext cx="4381499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431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385 лет город ЕФРЕМОВ</vt:lpstr>
      <vt:lpstr>Презентация PowerPoint</vt:lpstr>
      <vt:lpstr>Презентация PowerPoint</vt:lpstr>
      <vt:lpstr>Презентация PowerPoint</vt:lpstr>
      <vt:lpstr>Презентация PowerPoint</vt:lpstr>
      <vt:lpstr>Семья Толстого Л.Н</vt:lpstr>
      <vt:lpstr>«Анковский пирог»</vt:lpstr>
      <vt:lpstr>Рецепт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385 лет город ЕФРЕМОВ</dc:title>
  <dc:creator>User</dc:creator>
  <cp:lastModifiedBy>Z</cp:lastModifiedBy>
  <cp:revision>19</cp:revision>
  <dcterms:created xsi:type="dcterms:W3CDTF">2022-11-19T07:25:36Z</dcterms:created>
  <dcterms:modified xsi:type="dcterms:W3CDTF">2022-11-19T12:58:00Z</dcterms:modified>
</cp:coreProperties>
</file>