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65" r:id="rId5"/>
    <p:sldId id="267" r:id="rId6"/>
    <p:sldId id="258" r:id="rId7"/>
    <p:sldId id="268" r:id="rId8"/>
    <p:sldId id="270" r:id="rId9"/>
    <p:sldId id="271" r:id="rId10"/>
    <p:sldId id="260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4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370410-32C6-4144-8A62-2A68CF28DE35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10E4EA-591E-4E27-A6C0-C6CE68E78F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7" name="Picture 13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286844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71744"/>
            <a:ext cx="833916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266" name="AutoShape 2" descr="https://ds05.infourok.ru/uploads/ex/065a/00090709-9a310ebe/hello_html_m4a6986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ds05.infourok.ru/uploads/ex/065a/00090709-9a310ebe/hello_html_m4a6986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catherineasquithgallery.com/uploads/posts/2021-02/thumbs/1613658662_27-p-fon-dlya-prezentatsii-bashkirskii-ornament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catherineasquithgallery.com/uploads/posts/2021-02/thumbs/1613658662_27-p-fon-dlya-prezentatsii-bashkirskii-ornament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9" name="AutoShape 15" descr="https://upload.wikimedia.org/wikipedia/tt/7/7a/%D0%A0.%D0%9D%D0%B0%D0%B7%D0%B0%D1%80%D0%BE%D0%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0" name="Picture 16" descr="C:\Users\User\Desktop\Р.Назар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2297119" cy="344694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14678" y="1000108"/>
            <a:ext cx="48577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Башкорт шиг</a:t>
            </a:r>
            <a:r>
              <a:rPr lang="ba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риятенд</a:t>
            </a: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 иң якты йолдыз</a:t>
            </a:r>
          </a:p>
          <a:p>
            <a:pPr algn="ctr"/>
            <a:endParaRPr lang="tt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Рәшит Назаровның тормыш юлы һәм иҗатына багышланган викторина</a:t>
            </a:r>
          </a:p>
          <a:p>
            <a:pPr algn="ctr"/>
            <a:r>
              <a:rPr lang="tt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(анимацияле сорбонка)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00034" y="5357826"/>
            <a:ext cx="28575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Төзүче: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Октябрьский шәһәренең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татар теле һәм әдәбият укытучысы Идрисова Гөлназ Фәйрүз кызы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357298"/>
            <a:ext cx="392909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“Йөрәк”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357298"/>
            <a:ext cx="392909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t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 әсәрдән?</a:t>
            </a:r>
          </a:p>
          <a:p>
            <a:pPr algn="ctr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“Ертып ачтым күкрәгемне,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Йолкып алдым йөрәгемне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Һәм йомарлап учларыма,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Илттем аны дусларыма.”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357298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14876" y="1357298"/>
            <a:ext cx="371477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“Дус белән сөйләшү”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4876" y="1357298"/>
            <a:ext cx="371477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 әсәрдән?</a:t>
            </a:r>
          </a:p>
          <a:p>
            <a:pPr algn="ctr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Күк биек — җитә алмассың,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Офык  киң — үтә алмассың,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Тизрәк борыл кабат,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узган, ансы — сабак…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4876" y="1357298"/>
            <a:ext cx="3714776" cy="285752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357298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“Башкорт”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357298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 әсәрдән?</a:t>
            </a:r>
          </a:p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“Бүгенгедәй, аның үткәне дә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Уелып калган Урал ташына ...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...Курай очыннан сызылып тамган моңы</a:t>
            </a:r>
            <a:b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 кан булып ташка ягылган.”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357298"/>
            <a:ext cx="3786214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6314" y="1357298"/>
            <a:ext cx="3643338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Авыргазы районының Г.Ибраһимов исемендәге премия (1996), Башкортстан Республикасының С.Юлаев исемендәге дәүләт премиясе (2004)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6314" y="1357298"/>
            <a:ext cx="3643338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Рәшит Назаров  </a:t>
            </a:r>
          </a:p>
          <a:p>
            <a:pPr lvl="0"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нинди премияләргә </a:t>
            </a:r>
          </a:p>
          <a:p>
            <a:pPr lvl="0"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лаек була?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1357298"/>
            <a:ext cx="3643338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000108"/>
            <a:ext cx="60722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Синең зәңгәр киңлекләрдә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Очар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идем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коштай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талпынып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Канат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очым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кагылып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үткән җирдә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Коелыр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офык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ватылып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tt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t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Рәшит Назаров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1944 нче елның 1 нче ноябрендә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әшит Сәетбаттал улы Назаров кайчан туган?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428736"/>
            <a:ext cx="3960000" cy="2880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Башкорт АССР -ның Авыргазы районындагы Төрембәт авылы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Бөек шагыйр</a:t>
            </a:r>
            <a:r>
              <a:rPr lang="ba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 кайда дөньга килгән?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1428736"/>
            <a:ext cx="3960000" cy="2880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 яш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Рәшит Назаров ничә яшендә беренче шигырен язган?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428736"/>
            <a:ext cx="3960000" cy="2880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Шигырь, мәсәл, нәсер, хикәя, поэма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1428736"/>
            <a:ext cx="3960000" cy="28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Шагыйр</a:t>
            </a:r>
            <a:r>
              <a:rPr lang="ba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 кайсы жанрларда иҗат итә?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1428736"/>
            <a:ext cx="3960000" cy="2880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357298"/>
            <a:ext cx="3857652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1962 нче елдан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357298"/>
            <a:ext cx="3857652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 елдан башлап әсәрләре республика матбугатында бастырылып чыга башлый?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357298"/>
            <a:ext cx="3857652" cy="300039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1357298"/>
            <a:ext cx="3885752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1963</a:t>
            </a:r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нче  е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ың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ноябрь а</a:t>
            </a:r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1357298"/>
            <a:ext cx="3885752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Рәшит хәрби хезмәткә кайчан чакырыла?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1357298"/>
            <a:ext cx="3857652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428736"/>
            <a:ext cx="392909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Р.Мифтахов Х.Әхмәтов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428736"/>
            <a:ext cx="392909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“Рәшит Назаров – башкорт шиг</a:t>
            </a:r>
            <a:r>
              <a:rPr lang="ba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риятенд</a:t>
            </a:r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 иң якты йолдыз” дип кемнәр әйткән?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428736"/>
            <a:ext cx="3929090" cy="285752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428736"/>
            <a:ext cx="374287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М.Кәрим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1428736"/>
            <a:ext cx="371477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“Рәшит Назаров – искиткеч талантлы шагыйр</a:t>
            </a:r>
            <a:r>
              <a:rPr lang="ba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ь” дип кайсы бөек </a:t>
            </a:r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шиг</a:t>
            </a:r>
            <a:r>
              <a:rPr lang="ba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рият</a:t>
            </a:r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аксакалы язган?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1428736"/>
            <a:ext cx="3714776" cy="285752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357298"/>
            <a:ext cx="3786214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a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Р.Мифтахов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357298"/>
            <a:ext cx="3786214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Р.Назаровның иҗадын өйрәнүче, шигыр</a:t>
            </a:r>
            <a:r>
              <a:rPr lang="ba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ьләрен  җыентыклар итеп туплаучы шагыйрьне атагыз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357298"/>
            <a:ext cx="3786214" cy="300039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1357298"/>
            <a:ext cx="3857652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t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1970 нче ел</a:t>
            </a:r>
          </a:p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1965 нче ел</a:t>
            </a:r>
          </a:p>
          <a:p>
            <a:pPr algn="ctr"/>
            <a:endParaRPr lang="tt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1357298"/>
            <a:ext cx="3857652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Kояш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юлы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буйлап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«Таңны каршылау» </a:t>
            </a:r>
          </a:p>
          <a:p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китаплары кайчан бастырыла?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57752" y="1357298"/>
            <a:ext cx="3857652" cy="300039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357298"/>
            <a:ext cx="3857652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1991 нче ел </a:t>
            </a:r>
          </a:p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1994 нче ел </a:t>
            </a:r>
          </a:p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2002 нче ел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57298"/>
            <a:ext cx="3857652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 </a:t>
            </a:r>
          </a:p>
          <a:p>
            <a:pPr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«Йөрәгемне сезгә илтәм», 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том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  “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әшит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Назаров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китаплары кайчан чыга?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357298"/>
            <a:ext cx="3857652" cy="264320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1357298"/>
            <a:ext cx="4000528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Г.Батталова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1357298"/>
            <a:ext cx="4000528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Шагыйр</a:t>
            </a:r>
            <a:r>
              <a:rPr lang="ba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 иҗатына багышланган 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“Йөрәк” исемле документал</a:t>
            </a:r>
            <a:r>
              <a:rPr lang="ba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ь фильмны төшергән реж</a:t>
            </a:r>
            <a:r>
              <a:rPr lang="tt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иссерны атагыз</a:t>
            </a:r>
            <a:r>
              <a:rPr lang="tt-RU" sz="3200" dirty="0" smtClean="0"/>
              <a:t>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43438" y="1357298"/>
            <a:ext cx="4000528" cy="264320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85720" y="1285860"/>
            <a:ext cx="392909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В.Яруллин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285860"/>
            <a:ext cx="392909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 Йөрәк” исемле шигырен җыр итеп кайсы күренекле артист башкара?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1285860"/>
            <a:ext cx="3929090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1285860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Р.Мифтахов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1285860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Казан шәһәрендә кайсы шагыйрьнең тырышлыгы белән “Йөрәк” исемле китап татар телендә басылып чыга?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1285860"/>
            <a:ext cx="3786214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esktop\school-education-powerpoint-templates-presentation-powerpoint--1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85720" y="1357298"/>
            <a:ext cx="392909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“Илем!”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357298"/>
            <a:ext cx="392909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t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 әсәрдән?</a:t>
            </a:r>
          </a:p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“Синең зәңгәр киңлекләрдә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Очар идем коштай талпынып,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Канат очым кагылып үткән җирдә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Коелыр иде офык ватылып.”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1357298"/>
            <a:ext cx="3929090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1357298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“Гомер”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1357298"/>
            <a:ext cx="378621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Кайсы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әсәрдән?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Биш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мерле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бекмен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мин,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ял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Һәр бер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таңда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йөрәгемдә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Башланма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 </a:t>
            </a:r>
            <a:r>
              <a:rPr lang="tt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уяна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1357298"/>
            <a:ext cx="3786214" cy="292895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545</TotalTime>
  <Words>393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Радик Идрисов</cp:lastModifiedBy>
  <cp:revision>46</cp:revision>
  <dcterms:created xsi:type="dcterms:W3CDTF">2017-01-31T16:18:07Z</dcterms:created>
  <dcterms:modified xsi:type="dcterms:W3CDTF">2022-11-19T13:31:29Z</dcterms:modified>
</cp:coreProperties>
</file>