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0B0DA4-C7FE-43F6-A6A2-DC484C529822}" type="datetimeFigureOut">
              <a:rPr lang="ru-RU" smtClean="0"/>
              <a:t>20.02.2020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984FBB-AF66-4D14-B05A-ABD02E5853A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1000" y="836712"/>
            <a:ext cx="8458200" cy="20588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Подготовительная группа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86800" cy="1184825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Тема: «Бессмертный герой моей семьи…» </a:t>
            </a:r>
            <a:endParaRPr lang="ru-RU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871595" cy="241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05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475" y="2276872"/>
            <a:ext cx="8686800" cy="1855039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8005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81000" y="620688"/>
            <a:ext cx="8458200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темы детско – взрослого проекта «Бессмертный герой моей семьи…» заключается в том, что современные дети и родители не знают, не помнят, не чтят подвиги дедов и прадедов, не понимают, как тяжело далась Победа, как отважно защищали свою Родину наши предки.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Семьи не поддерживают и не чтят традиции нашей страны. Родители не знакомят, не передают сведения из поколения в поколение о предках своей семьи, которые участвовали в ВОВ их биографией и военных заслуг.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Основная идея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вовлечь детей и взрослых в создание образа своего семейного героя. За впечатлить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«Книге памяти»,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возродить и сохранить память своей семьи.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1184825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" y="5661248"/>
            <a:ext cx="91439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9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054968"/>
          </a:xfrm>
        </p:spPr>
        <p:txBody>
          <a:bodyPr>
            <a:noAutofit/>
          </a:bodyPr>
          <a:lstStyle/>
          <a:p>
            <a:r>
              <a:rPr lang="ru-RU" sz="3200" b="1" dirty="0"/>
              <a:t>Цель: </a:t>
            </a:r>
            <a:r>
              <a:rPr lang="ru-RU" sz="3200" dirty="0" smtClean="0"/>
              <a:t>Сохранение в каждой семье личной памяти о поколении, через создание образа героя своей </a:t>
            </a:r>
            <a:r>
              <a:rPr lang="ru-RU" sz="3200" dirty="0" smtClean="0"/>
              <a:t>семьи </a:t>
            </a:r>
            <a:r>
              <a:rPr lang="ru-RU" sz="3200" b="1" dirty="0" smtClean="0"/>
              <a:t>«Книга </a:t>
            </a:r>
            <a:r>
              <a:rPr lang="ru-RU" sz="3200" b="1" dirty="0" smtClean="0"/>
              <a:t>памяти»</a:t>
            </a:r>
            <a:endParaRPr lang="ru-RU" sz="32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8471"/>
            <a:ext cx="3664470" cy="244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55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332657"/>
            <a:ext cx="8458200" cy="64807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980728"/>
            <a:ext cx="8458200" cy="4176464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Привлечь родителей к поиску и сбору информации, ее оформлению.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с лучшими работами.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сбора, оформлению, сохранению информации.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информацию с детьми и оформить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«Книгу памяти».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уважение, гордость к герою своей семьи, участнику ВОВ.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Приобщать к традициям семьи, хранить память.</a:t>
            </a:r>
          </a:p>
        </p:txBody>
      </p:sp>
    </p:spTree>
    <p:extLst>
      <p:ext uri="{BB962C8B-B14F-4D97-AF65-F5344CB8AC3E}">
        <p14:creationId xmlns:p14="http://schemas.microsoft.com/office/powerpoint/2010/main" val="284413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76672"/>
            <a:ext cx="8458200" cy="489654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Организационный этап: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мероприятий и плана; Провести анкетирование,(опрос) для родителей; Анализ, отследить готовность включаться родителей в проект;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совместный сбор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информации; предоставить информацию о сайтах ВОВ; создать кейс, памятку по оформлению странички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«Книгу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памяти».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Внедренческий этап: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плана и мероприятий; оформление и презентация информации о герои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воей семьи; интервьюирование семьи (родители и дети).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Результативный этап: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страницы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«Книги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ее презентация;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отслеживание эффективности, продуктивности, результативности предоставленных материалов; оценка.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248"/>
            <a:ext cx="91440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6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реализации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268760"/>
            <a:ext cx="8227640" cy="50558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Интервью у детей и родителей герой моей семьи, участник ВОВ.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Просмотр видеофильмов «Подвиги отцов»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Рассказ и презентация воспитателя: «Герой моей семьи»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Рассматривание героев войны в семейных фотоальбомах.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Мастер класс - Оформление странички «Книги памяти» с демонстрацией лучших работ.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Родители и дети нашли информацию, обработали, оформили и презентовали страничку «Книги памяти»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369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4211960" y="616634"/>
            <a:ext cx="4322440" cy="3217030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924944"/>
            <a:ext cx="3182888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Критерии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293096"/>
            <a:ext cx="8439472" cy="200847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заинтересованы и компетентны в данной деятельности.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усвоили информацию и могут рассказывать о своем герое семьи.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Появилось желание участвовать в шествии Бессмертный полк.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начали задавать вопросы. Реагируют на презентации других детей странички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«Книги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памяти». 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347" y="548680"/>
            <a:ext cx="437997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5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5076056" y="616634"/>
            <a:ext cx="3458344" cy="3028390"/>
          </a:xfrm>
        </p:spPr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3212976"/>
            <a:ext cx="5867400" cy="5760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81000" y="3789040"/>
            <a:ext cx="8079432" cy="2512528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Низкая активность родителей по включению в проект.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Низкий уровень культуры родителей, не видят значимости.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Недостаточно собранной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информации. Не сохранилась, была утеряна. 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46298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0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58200" cy="122237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жидаемые результаты: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340768"/>
            <a:ext cx="8458200" cy="388843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активны в поиске и оформлению информации;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Познакомились с лучшим опытом. Применили на своей работе;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«Книгу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памяти», хранят память своего семейного героя;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Гордятся героями своей семьи и презентуют их другим детям и взрослым;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Посещают места воинской славы.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49164"/>
            <a:ext cx="9144000" cy="97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85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249</TotalTime>
  <Words>432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Тема: «Бессмертный герой моей семьи…» </vt:lpstr>
      <vt:lpstr>Актуальность:</vt:lpstr>
      <vt:lpstr>Презентация PowerPoint</vt:lpstr>
      <vt:lpstr>Задачи:</vt:lpstr>
      <vt:lpstr>Презентация PowerPoint</vt:lpstr>
      <vt:lpstr>План реализации</vt:lpstr>
      <vt:lpstr>Критерии </vt:lpstr>
      <vt:lpstr>риски</vt:lpstr>
      <vt:lpstr>Ожидаемые результаты: 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Бессмертный герой моей семьи…</dc:title>
  <dc:creator>mdv</dc:creator>
  <cp:lastModifiedBy>mdv</cp:lastModifiedBy>
  <cp:revision>22</cp:revision>
  <dcterms:created xsi:type="dcterms:W3CDTF">2020-02-19T13:17:39Z</dcterms:created>
  <dcterms:modified xsi:type="dcterms:W3CDTF">2020-02-20T16:10:50Z</dcterms:modified>
</cp:coreProperties>
</file>