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57" r:id="rId8"/>
    <p:sldId id="263" r:id="rId9"/>
    <p:sldId id="264" r:id="rId10"/>
    <p:sldId id="269" r:id="rId11"/>
    <p:sldId id="268" r:id="rId12"/>
    <p:sldId id="270" r:id="rId13"/>
    <p:sldId id="267" r:id="rId14"/>
    <p:sldId id="266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3" autoAdjust="0"/>
  </p:normalViewPr>
  <p:slideViewPr>
    <p:cSldViewPr snapToGrid="0"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E3E3BE-EFD7-5F0C-C35E-BD484F228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2D573E2-1756-791A-C944-9F55DE801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0865A91-87AE-CD2A-982C-8A8DD8B1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3CFB11-9909-7447-478C-F3735F9D4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D6319C-47B6-92C7-D0EB-DEDA2B9A3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243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7D20BD-2762-F0C0-D60F-7E6170DDA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8BEA5F-3ED9-4C3C-2DCD-9CF83D299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01113C-F954-15B0-DA9F-A69551EAB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9BB630-6FB1-3306-3BE4-0246E67F3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26D745A-DD0C-1AC7-7668-A2DD0258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641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A252E6E-31DE-030E-55EE-2E44104821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486418C-6D32-5196-E0FD-5A8DC55E0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EF3980-D717-B9A4-D758-3E93F543C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F767AF-4141-02FB-D0C9-D1C0BB614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B57F9D1-1826-9C5D-9EC0-1A2F7A46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99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5116DE-8EAD-BCFB-A9DA-C5C83AD3B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706A05-BF04-A5F5-34BC-5B5E5B047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3209B7-5553-BB83-654B-43ED617BD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348B65-4C2F-13FF-ABD8-90AAB00FE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5A1FD98-E601-9A43-7C89-DBABA9AB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456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EE6D62-F9E8-41EA-EFDD-F1A02C2A9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EB16A88-177B-5156-CD99-8FB0C4FB0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9629495-C8DB-9AF3-630A-974EAB83F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7436C1-D758-C850-929B-6A4A71AFF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A4526B-4853-4BCF-BDA2-21C89985E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5476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3FABCF-8522-CBF9-E649-221A1959C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CFF15C-7F4E-F80D-A779-AB612745CF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8BEC2B2-F5F7-2F9C-9673-6C454DE2A9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D32913B-0C64-9998-5969-3CDB1186E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DB0A81D-F86A-04BF-7AB6-51B10216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AD399F-8D2F-0538-0398-E49B696A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249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16B479-41DE-43A8-3AD2-0AD55C5A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89DFD2D-995D-5301-5F2D-811956770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AB66160-F0AA-BF5C-D92B-876D36CD3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225096C-85B0-9821-C2FF-DD18874A65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5901E02-F9EF-323A-A6DC-9F0AA47E4E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2AB255F-B422-28DA-D3E2-733AE965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C01B876-9B61-C8AD-CAC5-8FC8162A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5D14C29-F40C-87D9-4AC2-DD3DFF598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98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7452F7-81B5-11FC-640A-22E5D3F98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86894BB-6607-5E01-B7B5-014158A42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D0EC9EB-CCF2-F883-6634-50E0C8C81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2AE059F-8611-009A-7540-482A8E03F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76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7DC2510-51DF-0838-6ED5-3E28C779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EC4F8F8-BCF4-7060-1DAC-F9BA089E6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596128C-E965-8819-604E-288013F53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49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ECA896-CBAC-B5FF-6158-E8E74F73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15F005-EB8D-77A2-34E7-4FACAF063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EAC69B6-51AA-5AA9-B124-A323DC797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A875850-ADEB-B1DD-3096-EC7FFB7BC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00247C-9ED4-8719-494F-87B7C3789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6341C1-D789-8258-2BB9-F50DCB481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646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7BDA80-98A4-62A0-AC1A-5039073D4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33FEFB5-43E6-EFF2-96F2-453D999AD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450D4FD-B977-564F-F698-EC7D92417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25535B-7A0D-202E-0632-4811C269F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01DB0B-81D8-30A4-06E6-E20557F71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A39D1F7-BCF9-4093-8000-E0832726A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315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056A7E-2958-C8C0-1705-DC6FCF72C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82BBA1-D902-774B-375C-4E064508F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88F42C5-7C81-B6FF-E534-EFC250E47B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0BE4-328E-41AB-9A01-CC5B18AAB538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01859D5-7796-62EE-A2ED-46EE8C272F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9DD108-3DF4-06ED-98A8-736D8537A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4750D-9355-4C98-8A42-8924CFF89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434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675A07E-BC04-493E-DE5B-2472DA2E5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30978"/>
            <a:ext cx="12340171" cy="688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995FC5-5FEB-EBCB-5795-9949B7CF56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428" y="1358736"/>
            <a:ext cx="9336258" cy="2704049"/>
          </a:xfrm>
        </p:spPr>
        <p:txBody>
          <a:bodyPr>
            <a:normAutofit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Воспитание культуры безопасного поведения у детей среднего дошкольного возраста через формирование представлений о потенциально опасных для человека ситуациях и способах поведения в них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AE5F2D49-7365-6907-A147-C2EE92A57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967" b="98671" l="3587" r="96522">
                        <a14:foregroundMark x1="3587" y1="39424" x2="13370" y2="49280"/>
                        <a14:foregroundMark x1="91957" y1="33333" x2="91957" y2="33333"/>
                        <a14:foregroundMark x1="96630" y1="51827" x2="96630" y2="51827"/>
                        <a14:foregroundMark x1="73804" y1="90698" x2="73804" y2="90698"/>
                        <a14:foregroundMark x1="66196" y1="94241" x2="66196" y2="94241"/>
                        <a14:foregroundMark x1="75326" y1="98671" x2="75326" y2="98671"/>
                        <a14:foregroundMark x1="19891" y1="50277" x2="19891" y2="50277"/>
                        <a14:foregroundMark x1="19565" y1="49280" x2="19891" y2="514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0165" y="3691217"/>
            <a:ext cx="2995556" cy="2940423"/>
          </a:xfrm>
          <a:prstGeom prst="rect">
            <a:avLst/>
          </a:prstGeom>
          <a:noFill/>
          <a:effectLst>
            <a:reflection endPos="0" dir="5400000" sy="-100000" algn="bl" rotWithShape="0"/>
            <a:softEdge rad="0"/>
          </a:effectLst>
          <a:scene3d>
            <a:camera prst="orthographicFront"/>
            <a:lightRig rig="brightRoom" dir="t"/>
          </a:scene3d>
          <a:sp3d extrusionH="76200" prstMaterial="matte">
            <a:extrusionClr>
              <a:schemeClr val="accent2"/>
            </a:extrusionClr>
            <a:contourClr>
              <a:schemeClr val="bg1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7385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846663E-4C6C-31A8-423F-A78FAC53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87917E-E7D0-E8A7-C253-75AC565FB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7C2018-00DC-3F4B-F3A9-A37BDE4C6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Eksterina\Desktop\безопасость на природе\122338-4b5a4-41426889-m750x740-u2f00e.jpg">
            <a:extLst>
              <a:ext uri="{FF2B5EF4-FFF2-40B4-BE49-F238E27FC236}">
                <a16:creationId xmlns:a16="http://schemas.microsoft.com/office/drawing/2014/main" xmlns="" id="{17F1551C-8574-1482-D6BC-8AE52C442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8221" y="365125"/>
            <a:ext cx="6120680" cy="418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D719E5-9CD6-7D4B-1B56-2FBE7FECD10A}"/>
              </a:ext>
            </a:extLst>
          </p:cNvPr>
          <p:cNvSpPr txBox="1"/>
          <p:nvPr/>
        </p:nvSpPr>
        <p:spPr>
          <a:xfrm>
            <a:off x="2638221" y="4349383"/>
            <a:ext cx="6140546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ешь незнакомые ягоды           Не стой во время грозы под деревом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собирай незнакомые грибы</a:t>
            </a:r>
          </a:p>
        </p:txBody>
      </p:sp>
    </p:spTree>
    <p:extLst>
      <p:ext uri="{BB962C8B-B14F-4D97-AF65-F5344CB8AC3E}">
        <p14:creationId xmlns:p14="http://schemas.microsoft.com/office/powerpoint/2010/main" xmlns="" val="116559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5A3CFAF-6C87-E0B3-E38F-536D77E9D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B60221-B5BA-A83E-203D-63D4F2370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591" y="309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0" lang="ru-RU" sz="3200" b="1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Безопасное поведение в детском саду</a:t>
            </a: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3AEB83-328D-C874-27C5-E411229A6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Eksterina\Desktop\безопасность в саду\56601e6c4ad4.jpg">
            <a:extLst>
              <a:ext uri="{FF2B5EF4-FFF2-40B4-BE49-F238E27FC236}">
                <a16:creationId xmlns:a16="http://schemas.microsoft.com/office/drawing/2014/main" xmlns="" id="{6F3A2DEF-E521-5FEF-53EA-F3FF82769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954" y="1175565"/>
            <a:ext cx="5281948" cy="32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Eksterina\Desktop\безопасность в саду\hello_html_661e6030.jpg">
            <a:extLst>
              <a:ext uri="{FF2B5EF4-FFF2-40B4-BE49-F238E27FC236}">
                <a16:creationId xmlns:a16="http://schemas.microsoft.com/office/drawing/2014/main" xmlns="" id="{0E0545D1-1879-C320-D741-D18AAF21E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5656" y="2681384"/>
            <a:ext cx="5868144" cy="349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2009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8D7DB6F3-335D-82B7-1305-E6F7AD2A2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615911-0DD2-8F76-17ED-E55931F1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085A24-A15B-E170-3979-8E0EEFD53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Eksterina\Desktop\безопасность в саду\703666_2.jpeg">
            <a:extLst>
              <a:ext uri="{FF2B5EF4-FFF2-40B4-BE49-F238E27FC236}">
                <a16:creationId xmlns:a16="http://schemas.microsoft.com/office/drawing/2014/main" xmlns="" id="{04732482-CFB5-7C9F-D94E-B97452048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918" y="600869"/>
            <a:ext cx="564832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Eksterina\Desktop\безопасность в саду\c8eb9c47cea4.jpg">
            <a:extLst>
              <a:ext uri="{FF2B5EF4-FFF2-40B4-BE49-F238E27FC236}">
                <a16:creationId xmlns:a16="http://schemas.microsoft.com/office/drawing/2014/main" xmlns="" id="{323A3BF8-CEE9-D2DD-6C1E-E345A6814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7176" y="2894091"/>
            <a:ext cx="5616624" cy="341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4870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C380BBE3-AE0C-CA16-5A52-474DD72FB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2E8B25-6A6A-5569-F2A4-67175C62A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E32CADF-5C22-F0AF-4892-37A6E6CDD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Eksterina\Desktop\безопасность в саду\img1.jpg">
            <a:extLst>
              <a:ext uri="{FF2B5EF4-FFF2-40B4-BE49-F238E27FC236}">
                <a16:creationId xmlns:a16="http://schemas.microsoft.com/office/drawing/2014/main" xmlns="" id="{1E902556-0DC4-C201-810C-9B703BE04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2091"/>
            <a:ext cx="9144000" cy="613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0663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8F384E0-D5CF-4E75-D715-EE0C3F894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26766A-1835-3807-B323-9B82386CC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92DABD-6591-920E-0E00-C535A9634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Eksterina\Desktop\титулы\IMG_20170125_210457_51.jpg">
            <a:extLst>
              <a:ext uri="{FF2B5EF4-FFF2-40B4-BE49-F238E27FC236}">
                <a16:creationId xmlns:a16="http://schemas.microsoft.com/office/drawing/2014/main" xmlns="" id="{4172F12C-AFF4-19A4-ED4E-F7821AE3D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037" y="89683"/>
            <a:ext cx="5076241" cy="669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709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4E470BE6-6156-17DD-2089-ADCA6B7E1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32D87A-773C-7898-EEAF-5A707BBF0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710" y="2072460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C7531E-0DD7-1B02-036A-992DC0BDC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13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8B9E87A1-E6E9-9DCB-9E76-874589DD0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EEC45DC-B902-5824-BD0F-BAD255E01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08" y="0"/>
            <a:ext cx="10909365" cy="472674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</a:p>
          <a:p>
            <a:r>
              <a:rPr lang="ru-RU" sz="5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</a:t>
            </a:r>
            <a:endParaRPr lang="en-US" sz="5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Задачи:</a:t>
            </a:r>
          </a:p>
          <a:p>
            <a:pPr marL="0" indent="0">
              <a:buNone/>
            </a:pPr>
            <a:r>
              <a:rPr kumimoji="0" lang="ru-RU" sz="11200" b="1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br>
              <a:rPr kumimoji="0" lang="ru-RU" sz="11200" b="1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200" b="1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kumimoji="0" lang="ru-RU" sz="112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Ознакомить родителей и детей с основными правилами  основ безопасности жизнедеятельности.</a:t>
            </a:r>
            <a:r>
              <a:rPr lang="ru-RU" sz="1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безопасного.</a:t>
            </a:r>
          </a:p>
          <a:p>
            <a:pPr marL="0" marR="0" lvl="0" indent="0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ru-RU" sz="11200" b="1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  <a:p>
            <a:pPr marL="182880" marR="0" lvl="0" indent="-182880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ru-RU" sz="112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сформировать важнейшие алгоритмы восприятия и действия, которые лежат в основе безопасного поведения ребенка.</a:t>
            </a:r>
          </a:p>
          <a:p>
            <a:pPr marL="182880" marR="0" lvl="0" indent="-182880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ru-RU" sz="112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научить детей ориентироваться в окружающей его обстановке и уметь оценивать отдельные элементы обстановки с точки зрения «опасно»- «не опасно».</a:t>
            </a:r>
          </a:p>
          <a:p>
            <a:pPr marL="182880" marR="0" lvl="0" indent="-182880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ru-RU" sz="112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обогатить знания родителей о безопасности жизнедеятельности ребенка в различных ситуациях.</a:t>
            </a:r>
            <a:r>
              <a:rPr lang="ru-RU" sz="1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ориентироваться в окружающей его обстановке и уметь оценивать отдельные элементы обстановки с точки зрения «опасно»- «не опасно».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обогатить знания родителей о безопасности жизнедеятельности ребенка в различных ситуациях.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308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5FF6AD-A85D-D8BD-E3FC-A407F646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7C7776-DF8E-330F-4E14-378B15698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626D47F-C367-F172-B8E6-ACB7A08DC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8AECD28-2E27-5443-4283-F45F736DBA3B}"/>
              </a:ext>
            </a:extLst>
          </p:cNvPr>
          <p:cNvSpPr txBox="1"/>
          <p:nvPr/>
        </p:nvSpPr>
        <p:spPr>
          <a:xfrm>
            <a:off x="2780422" y="280933"/>
            <a:ext cx="6964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поведения дома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263C7CFB-29A7-0EB8-A01B-43966923D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04" y="1248134"/>
            <a:ext cx="4935706" cy="3371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3D87E7B-8706-482D-1C87-D5B6F4C85EC4}"/>
              </a:ext>
            </a:extLst>
          </p:cNvPr>
          <p:cNvSpPr txBox="1"/>
          <p:nvPr/>
        </p:nvSpPr>
        <p:spPr>
          <a:xfrm>
            <a:off x="1266092" y="4736989"/>
            <a:ext cx="4037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разговаривать по телефону с незнакомыми людьми!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98C1EDAD-61EE-A7E9-FABE-7544C0508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6636" y="1252906"/>
            <a:ext cx="4698609" cy="3176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AE1C68C-5C91-FF15-7BBC-1B8A381FC274}"/>
              </a:ext>
            </a:extLst>
          </p:cNvPr>
          <p:cNvSpPr txBox="1"/>
          <p:nvPr/>
        </p:nvSpPr>
        <p:spPr>
          <a:xfrm>
            <a:off x="6655191" y="4485377"/>
            <a:ext cx="4698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прозвенел звонок,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кто пришел, узнай,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чужим- не открывай!</a:t>
            </a:r>
          </a:p>
        </p:txBody>
      </p:sp>
    </p:spTree>
    <p:extLst>
      <p:ext uri="{BB962C8B-B14F-4D97-AF65-F5344CB8AC3E}">
        <p14:creationId xmlns:p14="http://schemas.microsoft.com/office/powerpoint/2010/main" xmlns="" val="1322918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20E7-FC4F-9EB0-25D9-19567F581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6FA0F5-A744-6A10-E4CC-8B608B963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808" y="4703651"/>
            <a:ext cx="2519468" cy="227864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играть с огнем!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2D0EB2-6340-0473-D39A-ECA710C78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816" y="4852151"/>
            <a:ext cx="4900204" cy="827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играть с острыми предметами!</a:t>
            </a:r>
          </a:p>
        </p:txBody>
      </p:sp>
      <p:pic>
        <p:nvPicPr>
          <p:cNvPr id="2052" name="Picture 4" descr="ПАМЯТКА ДЛЯ РОДИТЕЛЕЙ ПО ПРЕДУПРЕЖДЕНИЮ НЕСЧАСТНЫХ СЛУЧАЕВ С ДЕТЬМИ В БЫТУ Безопасность...">
            <a:extLst>
              <a:ext uri="{FF2B5EF4-FFF2-40B4-BE49-F238E27FC236}">
                <a16:creationId xmlns:a16="http://schemas.microsoft.com/office/drawing/2014/main" xmlns="" id="{772E033B-5DDB-CDEE-E1A8-77FE1EC0B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4566" y="1027906"/>
            <a:ext cx="4244318" cy="3482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592D0304-38B4-DC27-5FC5-A1803F1F8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7084" y="1027906"/>
            <a:ext cx="4609954" cy="3789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5193E5DB-9E7A-8124-4B51-86BEE1B9F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4844" b="97578" l="10000" r="90000">
                        <a14:foregroundMark x1="16250" y1="43984" x2="26875" y2="51719"/>
                        <a14:foregroundMark x1="23854" y1="62187" x2="23854" y2="62187"/>
                        <a14:foregroundMark x1="18385" y1="71250" x2="10208" y2="96328"/>
                        <a14:foregroundMark x1="10208" y1="96328" x2="21719" y2="82188"/>
                        <a14:foregroundMark x1="26250" y1="75391" x2="26250" y2="75391"/>
                        <a14:foregroundMark x1="26875" y1="80859" x2="26875" y2="80859"/>
                        <a14:foregroundMark x1="21719" y1="69453" x2="21719" y2="69453"/>
                        <a14:foregroundMark x1="28698" y1="89453" x2="28698" y2="89453"/>
                        <a14:foregroundMark x1="28073" y1="97656" x2="82708" y2="93125"/>
                        <a14:foregroundMark x1="84531" y1="92656" x2="84531" y2="92656"/>
                        <a14:foregroundMark x1="24740" y1="44453" x2="24740" y2="44453"/>
                        <a14:foregroundMark x1="24427" y1="43047" x2="26563" y2="50313"/>
                        <a14:foregroundMark x1="25365" y1="62187" x2="25365" y2="62187"/>
                        <a14:foregroundMark x1="24740" y1="63516" x2="27187" y2="63984"/>
                        <a14:foregroundMark x1="25677" y1="74453" x2="27813" y2="76719"/>
                        <a14:foregroundMark x1="31719" y1="72656" x2="32969" y2="73516"/>
                        <a14:foregroundMark x1="54479" y1="23906" x2="56302" y2="27578"/>
                        <a14:foregroundMark x1="40833" y1="7578" x2="57760" y2="4844"/>
                        <a14:foregroundMark x1="57760" y1="4844" x2="59635" y2="5313"/>
                        <a14:foregroundMark x1="48438" y1="25781" x2="49323" y2="31250"/>
                        <a14:foregroundMark x1="50521" y1="41719" x2="51146" y2="47188"/>
                        <a14:foregroundMark x1="35365" y1="66719" x2="40833" y2="69453"/>
                        <a14:foregroundMark x1="44792" y1="83594" x2="47813" y2="8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8026" y="5013741"/>
            <a:ext cx="2631737" cy="175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249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DE3C-8D87-C04A-EA17-26C9A1EE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9F8656-6849-CCA7-D498-B3208999B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0CB5F444-57AD-03F8-4117-80E5434FD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677" y="0"/>
            <a:ext cx="120513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640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9CB97B2D-F808-B9FA-E8C8-AA9D4B178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38807F-84FE-72EA-F432-E3AC54240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08631D-E78C-B97C-8869-EE00A1B81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9788EBCA-BEB5-F788-4EB1-948B42009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8"/>
            <a:ext cx="12284682" cy="688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841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ABD9418F-5CFA-1BF9-B46C-5D3E00F4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B6CAE8-2770-31D8-1279-98CE08C73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A8DF3F-6022-676F-CDBC-FAE5FED95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xmlns="" id="{62FF5464-3067-3C09-C6B0-9ABEC2B9D6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xmlns="" id="{4B2BD430-AAF8-265F-781A-98049A6AE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7691" y="1175565"/>
            <a:ext cx="4703930" cy="3342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xmlns="" id="{73364EB3-3F38-28E3-AEF0-D644D4C52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9882" y="974049"/>
            <a:ext cx="3179478" cy="37817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61DCF6E-80D8-5E5B-D2F6-E8658D6C2303}"/>
              </a:ext>
            </a:extLst>
          </p:cNvPr>
          <p:cNvSpPr txBox="1"/>
          <p:nvPr/>
        </p:nvSpPr>
        <p:spPr>
          <a:xfrm>
            <a:off x="1319387" y="4517830"/>
            <a:ext cx="5395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 на проезжей части- это опасно!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9C35F58-564B-4B0F-7EDC-028C42486C5A}"/>
              </a:ext>
            </a:extLst>
          </p:cNvPr>
          <p:cNvSpPr txBox="1"/>
          <p:nvPr/>
        </p:nvSpPr>
        <p:spPr>
          <a:xfrm>
            <a:off x="6714799" y="5010788"/>
            <a:ext cx="4305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Переходи проезжую часть только по пешеходному переходу!</a:t>
            </a:r>
          </a:p>
        </p:txBody>
      </p:sp>
    </p:spTree>
    <p:extLst>
      <p:ext uri="{BB962C8B-B14F-4D97-AF65-F5344CB8AC3E}">
        <p14:creationId xmlns:p14="http://schemas.microsoft.com/office/powerpoint/2010/main" xmlns="" val="787122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E78E352-FBF2-D578-B1AA-17444320C777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5526"/>
            <a:ext cx="12192000" cy="680694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40A828-B83D-5C4D-2D44-735C40054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0C3AD0-5AD9-3E31-E9B0-11FC33B15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xmlns="" id="{2FD6DA79-EBD0-0D89-6583-4EAFB8EFC2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xmlns="" id="{8490AD30-AC83-B7D9-699B-3D0797B804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3" descr="C:\Users\Eksterina\Desktop\безопасность на улице\4e350dc84b2893eeeb0772b8ad020879.png">
            <a:extLst>
              <a:ext uri="{FF2B5EF4-FFF2-40B4-BE49-F238E27FC236}">
                <a16:creationId xmlns:a16="http://schemas.microsoft.com/office/drawing/2014/main" xmlns="" id="{A937B8B7-B794-63C9-34A0-9ACEB41D9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8780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4B627A5F-7E9E-4397-AC2F-39BF0F0A4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977"/>
            <a:ext cx="122846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01F8B8-BEBF-0033-93EF-1C1979621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1745" y="234543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Правила поведения на природе</a:t>
            </a: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1D1A10-0B9C-0AD3-C66B-5C28C781B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61" y="4835520"/>
            <a:ext cx="3930748" cy="505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разводи огонь !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xmlns="" id="{0B86DD05-721D-5342-CD0C-DDCB4F5136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xmlns="" id="{A053D379-BCC8-EA77-7042-8B876A1006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xmlns="" id="{88F3F1AB-4B5F-C557-71F5-CEF2FBF582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2.Раскажи: как не допустить пожара в лесу. ">
            <a:extLst>
              <a:ext uri="{FF2B5EF4-FFF2-40B4-BE49-F238E27FC236}">
                <a16:creationId xmlns:a16="http://schemas.microsoft.com/office/drawing/2014/main" xmlns="" id="{97B37C8E-6015-4077-ABC7-8254F49F4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328" y="1513787"/>
            <a:ext cx="4953000" cy="3250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>
            <a:extLst>
              <a:ext uri="{FF2B5EF4-FFF2-40B4-BE49-F238E27FC236}">
                <a16:creationId xmlns:a16="http://schemas.microsoft.com/office/drawing/2014/main" xmlns="" id="{212D3A3C-4C50-0CDF-2685-E882DEE52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5535" y="1627522"/>
            <a:ext cx="4179277" cy="3043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A5A2D7A-B038-CF2D-3C1F-2CAC9D26FC58}"/>
              </a:ext>
            </a:extLst>
          </p:cNvPr>
          <p:cNvSpPr txBox="1"/>
          <p:nvPr/>
        </p:nvSpPr>
        <p:spPr>
          <a:xfrm>
            <a:off x="7239000" y="4835520"/>
            <a:ext cx="4179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мусорить!</a:t>
            </a:r>
          </a:p>
        </p:txBody>
      </p:sp>
    </p:spTree>
    <p:extLst>
      <p:ext uri="{BB962C8B-B14F-4D97-AF65-F5344CB8AC3E}">
        <p14:creationId xmlns:p14="http://schemas.microsoft.com/office/powerpoint/2010/main" xmlns="" val="496715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127</Words>
  <Application>Microsoft Office PowerPoint</Application>
  <PresentationFormat>Произвольный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Воспитание культуры безопасного поведения у детей среднего дошкольного возраста через формирование представлений о потенциально опасных для человека ситуациях и способах поведения в них</vt:lpstr>
      <vt:lpstr>Слайд 2</vt:lpstr>
      <vt:lpstr>Слайд 3</vt:lpstr>
      <vt:lpstr>Не играть с огнем!</vt:lpstr>
      <vt:lpstr>Слайд 5</vt:lpstr>
      <vt:lpstr>Слайд 6</vt:lpstr>
      <vt:lpstr>Слайд 7</vt:lpstr>
      <vt:lpstr>Слайд 8</vt:lpstr>
      <vt:lpstr>Правила поведения на природе</vt:lpstr>
      <vt:lpstr>Слайд 10</vt:lpstr>
      <vt:lpstr>Безопасное поведение в детском саду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культуры безопасного поведения у детей среднего дошкольного возраста через формирование представлений о потенциально опасных для человека ситуациях и способах поведения в них</dc:title>
  <dc:creator>наташа кокунина</dc:creator>
  <cp:lastModifiedBy>user</cp:lastModifiedBy>
  <cp:revision>2</cp:revision>
  <dcterms:created xsi:type="dcterms:W3CDTF">2022-10-16T11:45:52Z</dcterms:created>
  <dcterms:modified xsi:type="dcterms:W3CDTF">2022-10-28T15:29:31Z</dcterms:modified>
</cp:coreProperties>
</file>